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3" r:id="rId3"/>
    <p:sldId id="285" r:id="rId4"/>
    <p:sldId id="268" r:id="rId5"/>
    <p:sldId id="280" r:id="rId6"/>
    <p:sldId id="293" r:id="rId7"/>
    <p:sldId id="284" r:id="rId8"/>
    <p:sldId id="294" r:id="rId9"/>
    <p:sldId id="288" r:id="rId10"/>
    <p:sldId id="289" r:id="rId11"/>
    <p:sldId id="295" r:id="rId12"/>
    <p:sldId id="290" r:id="rId13"/>
    <p:sldId id="296" r:id="rId14"/>
    <p:sldId id="272" r:id="rId15"/>
  </p:sldIdLst>
  <p:sldSz cx="9144000" cy="6858000" type="screen4x3"/>
  <p:notesSz cx="6797675" cy="9926638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0E80F-FBA5-4EF0-9232-BBBEFF9F07B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7073C-5F05-4A7E-890E-B3A17500AF7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26445-997C-4608-92C6-41D222F885C7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CF55D-91F0-4665-901A-ED2AFA92542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810F9-4476-4763-8335-1B159D5EC53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ACD25-BCE8-4110-B897-EF4DAEDBE653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1A444-5686-4C3D-B6A4-E352D189742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3B942-E7F0-43E8-8C0F-CA5E49B6F51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0F9E-82BC-4A17-AB93-45C2F102FE0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5C416-65D4-42DD-9927-4BF03337EB5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6E1C0-EB33-4A78-A966-461A9196F9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5F345ED-CCB5-4704-894C-924855B1E001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175625" cy="1071563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Lk.3:2-14 </a:t>
            </a:r>
            <a:r>
              <a:rPr lang="lv-LV" b="1" dirty="0" smtClean="0">
                <a:solidFill>
                  <a:schemeClr val="tx1"/>
                </a:solidFill>
              </a:rPr>
              <a:t>Saucēja balss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0325"/>
            <a:ext cx="6477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7451725" y="0"/>
            <a:ext cx="1692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10.dec.2023.</a:t>
            </a:r>
            <a:endParaRPr lang="lv-LV" sz="20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6910" t="17851" r="7402" b="4497"/>
          <a:stretch>
            <a:fillRect/>
          </a:stretch>
        </p:blipFill>
        <p:spPr bwMode="auto">
          <a:xfrm>
            <a:off x="1115616" y="908720"/>
            <a:ext cx="7056784" cy="5688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14313" y="764704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i="1" dirty="0" smtClean="0"/>
              <a:t>    </a:t>
            </a:r>
            <a:r>
              <a:rPr lang="lv-LV" sz="2800" i="1" dirty="0" smtClean="0"/>
              <a:t>10 Un ļaudis viņu jautāja: "Ko tad mums būs darīt?“ 11 Bet viņš tiem atbildēja, sacīdams: "Kam divi svārki, tas lai dod tam, kam nav, un, kam ir pārtika, lai dara tāpat.“ </a:t>
            </a:r>
            <a:endParaRPr lang="lv-LV" sz="2600" dirty="0" smtClean="0"/>
          </a:p>
        </p:txBody>
      </p:sp>
      <p:pic>
        <p:nvPicPr>
          <p:cNvPr id="7173" name="Picture 5" descr="http://www.closets-organizers.net/wp-content/uploads/2011/05/wardrobe-closet-design1.jpg"/>
          <p:cNvPicPr>
            <a:picLocks noChangeAspect="1" noChangeArrowheads="1"/>
          </p:cNvPicPr>
          <p:nvPr/>
        </p:nvPicPr>
        <p:blipFill>
          <a:blip r:embed="rId2" cstate="print"/>
          <a:srcRect l="3261"/>
          <a:stretch>
            <a:fillRect/>
          </a:stretch>
        </p:blipFill>
        <p:spPr bwMode="auto">
          <a:xfrm>
            <a:off x="4499992" y="1774625"/>
            <a:ext cx="4644008" cy="5083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sz="4200" b="1" dirty="0" smtClean="0">
                <a:solidFill>
                  <a:schemeClr val="tx1"/>
                </a:solidFill>
              </a:rPr>
              <a:t>Pestīšanas augļi</a:t>
            </a:r>
            <a:endParaRPr lang="lv-LV" sz="4200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3528" y="3789040"/>
            <a:ext cx="4680520" cy="17281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Grēku nožēlai seko jautājums: </a:t>
            </a:r>
            <a:r>
              <a:rPr lang="lv-LV" sz="3600" b="1" dirty="0" smtClean="0"/>
              <a:t>Kā mums tālāk dzīvot?</a:t>
            </a:r>
            <a:endParaRPr lang="lv-LV" sz="3600" b="1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251520" y="5661248"/>
            <a:ext cx="489654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Kam ir vairāk, lai dalās ar tiem, kam ir mazāk</a:t>
            </a:r>
            <a:endParaRPr lang="lv-LV" sz="36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323528" y="1988840"/>
            <a:ext cx="4752528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Farizeji nenožēlo, bet</a:t>
            </a:r>
          </a:p>
          <a:p>
            <a:pPr algn="ctr"/>
            <a:r>
              <a:rPr lang="lv-LV" sz="3600" dirty="0" smtClean="0"/>
              <a:t>p</a:t>
            </a:r>
            <a:r>
              <a:rPr lang="lv-LV" sz="3600" dirty="0" smtClean="0"/>
              <a:t>arastie ļaudis nožēlo grēkus</a:t>
            </a:r>
            <a:endParaRPr lang="lv-LV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5" grpId="0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1783"/>
            <a:ext cx="9144000" cy="5016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4543" y="764704"/>
            <a:ext cx="9468544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i="1" dirty="0" smtClean="0"/>
              <a:t>    </a:t>
            </a:r>
            <a:r>
              <a:rPr lang="lv-LV" sz="2800" i="1" dirty="0" smtClean="0"/>
              <a:t>10 Un ļaudis viņu jautāja: "Ko tad mums būs darīt?“ 11 Bet viņš tiem atbildēja, sacīdams: "Kam divi svārki, tas lai dod tam, kam nav, un, kam ir pārtika, lai dara tāpat.“ </a:t>
            </a:r>
            <a:endParaRPr lang="lv-LV" sz="2600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sz="4200" b="1" dirty="0" smtClean="0">
                <a:solidFill>
                  <a:schemeClr val="tx1"/>
                </a:solidFill>
              </a:rPr>
              <a:t>Adventa laiks</a:t>
            </a:r>
            <a:endParaRPr lang="lv-LV" sz="4200" b="1" dirty="0" smtClean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95536" y="1844824"/>
            <a:ext cx="489654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Kam ir vairāk, lai dalās ar tiem, kam ir mazāk</a:t>
            </a:r>
            <a:endParaRPr lang="lv-LV" sz="3600" dirty="0" smtClean="0"/>
          </a:p>
        </p:txBody>
      </p:sp>
      <p:sp>
        <p:nvSpPr>
          <p:cNvPr id="1026" name="AutoShape 2" descr="What Benefit Can We Get From Helping the Poor And Needy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5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4543" y="692696"/>
            <a:ext cx="9468544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i="1" dirty="0" smtClean="0"/>
              <a:t>     </a:t>
            </a:r>
            <a:r>
              <a:rPr lang="lv-LV" sz="2800" i="1" dirty="0" smtClean="0"/>
              <a:t>12 Bet arī muitnieki nāca kristīties un to jautāja: "Mācītāj, ko mums būs darīt?““ 13 Tad viņš teica: "Neņemiet vairāk, kā jums nolikts</a:t>
            </a:r>
            <a:r>
              <a:rPr lang="lv-LV" sz="2800" i="1" dirty="0" smtClean="0"/>
              <a:t>.“ 14 </a:t>
            </a:r>
            <a:r>
              <a:rPr lang="lv-LV" sz="2800" i="1" dirty="0" smtClean="0"/>
              <a:t>Bet arī kareivji to jautāja: "Ko tad mums būs darīt?" Un viņš tiem atbildēja: "Neaplaupiet nevienu un neizspiediet nevienam naudu un esiet mierā ar savu algu.“</a:t>
            </a:r>
            <a:endParaRPr lang="lv-LV" sz="2800" i="1" dirty="0" smtClean="0"/>
          </a:p>
        </p:txBody>
      </p:sp>
      <p:sp>
        <p:nvSpPr>
          <p:cNvPr id="9220" name="AutoShape 5" descr="data:image/jpeg;base64,/9j/4AAQSkZJRgABAQAAAQABAAD/2wCEAAkGBhQSERUTExQWFBUWFBoYGBgYGBocFBUcFRcVGBkVFxcXHCYfFx0jHBQVHy8gJCcpLCwsFR4xNTAqNSYrLCkBCQoKDgwOFw8PGikcFxwpKSkpKSkpKSkpKSkpKSwqKSkpKSkpKSkuKSksKSkpKSkuKSkrKSkpKSkpKSkpKSksKf/AABEIAJ4BPwMBIgACEQEDEQH/xAAbAAABBQEBAAAAAAAAAAAAAAAEAQIDBQYHAP/EAE0QAAEDAgMEBwQFBwkHBQEAAAECAxEAIQQSMQVBUWEGEyJxgZGhFDKx0QdCUsHwIzNTYnKCshUWQ5KTotLh8SRjc4OzwtMXRFSEwzT/xAAZAQEBAQEBAQAAAAAAAAAAAAAAAQIDBAX/xAAlEQEBAQEAAgICAQQDAAAAAAAAARECEiEDMRNBUQQicdEUYaH/2gAMAwEAAhEDEQA/AMxsxOTHASPfUnl2gY+NVeKZCXFpN4Wfiatcf+T2ju/OoPH3ss/GgukDMYl0D7Z9ayhVqT1KCBfOqTu3EDy+NQocp7U9QRvDkjkCI+NRJboFUqpWnj2o3i54RUIHaI5UZs9kKURvyEgcSOPrQN2phsqlm4ukgHXtb6Cbv+ONGbSWpRkzJSn0Aj8cqY3hRlI329Kogw2pncR8YqRDVyeBPhIqb2e/476cUkqVfn6VNHtqgdRh4ucqgarX1fk2xB+sfU1aYkKVh0J1yL15KFVm0ZBQn7KB63rUQuGxhSgjdVxsFzrA4nelsms62N1XnRBX5ZQ+02R+POl5hoFlXZvpmg01UQeG6iPY4SsHXMY86axhJB41nVe2d+bcHKrHaWFQWGSgCYuR3UDgcNZY5Wq2wODyspmCRNqnXWKpmMArU6G1aLColgJWTKZgD8d1CoSB508YiN9c71v2mI8KiDNefw5UTEnw9K9pfcaR5QUQeGkEipqjNiY1eHXIacWVECySALHtE7rka8+VE4zZnXYlxSl9WSNFlsIsdyy4ArUUHgnVhQ6tPWLKoCSM8iBP5NViJIPCr9PQvF4iHFNdWMsgdYhN1EyAkZsgnKfdrvzNTVQvAjqCghwgKFwBP7qQok99Vatn6fnzYaM8OParcN9BHvcT1UalSnnVkGfdAQ23oOcXo1v6OF73Uj9lsn/quK+Fa8E8mN25hescbWpLgJbjsJC5A+12uyeR41TjYYicuJM8G0z5TXV2/o7G99391LSf4W6IR0Aa3uPn/nLH8MU8TXI0bEt+ZxRvvSkH1qx2ZskoWT1LqZm6yMum7Kma6en6P8NvSs97rv8AipXfo/wuWeqEgg3UvcQSPe4A08TXMn9nnIlPVk5ZgZwDEzJlIkUXtHDqdQEgJXH1Uym5F5UCSoiOHdXRv5gYT9An1+deP0f4Q/0CPX50wceRgGs4DiEgaHItalDX6spB8xRWPSgN5WoUhOWA4kg79QFqsO811b/0+wv6Ef1lj/uqNX0c4X7Ch3OOD/upYOPdFVE4xBGUGQOzYRpMd1UuNbh5YmYdP8Rru3/pswCFJU6kgyIdVuvvvWB+kD6O1YX/AGlpSltlf5QKAzNlRACgU2KZtoItrNp4rrGKTLx/G41cbeWtbTGbLASAFDhlAiONqDUgZzOo0+XrU+JILaU6XNvvFcr0C9kLS3mV70AWPGb231X7QAUokHefKf8AOpMI9Cp5cOEVFjX5MxE1lU3SN2cUHAkpsgid+Xf42onb+HUH1qVAKsunMCm9Lwk+zrQZzMxbUFNSbaUQ6gAyF4dF1aSBA+Jrp19IDwDUofBFw3I8D/lQKTKZ4a1cYBWUOCdW1JJGpgWFVuUBERbU8azvpUIX8fSjNnAZ72ELvv5Chl2KYFiaIKwPA1rUTOOTBtpHlUSnB4moyuoFrvUE4XNIlVxUHWVI0q4qidCuwobjEUBj25JPdVg3obVGyc14kDX4VJRUpZM+E1c9GldW9JGoPrrU5wogWFhF92+3wp2CbuFA3APLWl61ZD1CSq2p300sRpajlpBGlWOyujD2KH5MFKLguXABG4QCpR7h3kVxnuluKRKI4CdP9P8AKo8LiVKKg2lbmUFRygQIMaTOp4bqI2/0ffwkh24I7LiZyqkaGQClQANiBxE0V0LcSkuJAuVhWsQAlWo+t74jur03nmTZ7TiXq5VEdoGSDYjdHj8qu2NgvLdLUJCwlKj205YULGZ36ct9J0qwsuqdKDAAk2ynck8jBA8KoWNvoDucqdCgAAoGXE5QU5QoKukpgeEU6vlPTp4+NyrLH4VbK+rWClQMGbjwIkHfcE1fdEehS8Z+UUS2yDGYDtLI1CBy3q0rMjaqsW82gKUfqSs3gqKuN7m2/WusbN244ltDTSUJSlMAqSTYbwkQJ1O4Vmcftzt9r/ZewGcOjIy2lMiFHVatPfVqe6w5UZiLJgb7DdH4FZ9vE5lpC3HlpUYkL6sXMWQ3ECTxmtAU9oJv2RvJJta5NzXXn7ZoLaO2mMIlPWEyRZKRKiBadYHiaq1fSKxuacPhH3Gs70pxHWY507kQgfugD4k1XE1r79n015+khvcw55imj6QidMMo/vfIGsoiiWlEaE1LCWb7aI9Pnd2E81n/AA1ebD28nFoXlGRSRCkqExmBgghUEa1h0uHiaveg6AMQ4JmUG3ctMfE1muls/S629t/2ZKTGdSwcoggWAuTmPEWi9UH89MTP5tr+qr/y1a9K4HUqUJ7J8IKTv7/ShVPtkRBPeD8ayhG+lGJiVJZT4KP/AOtS4fpDiV6JaA45DeI/3lCvLbkApVpx+4mpygJAgKjcAR38alqiHdvvC0tT/wAM/c7RGDxoxaHGHkASggxOVSTY2N0kSN55aGqhOJSDZEnmb/CiG8YpKkOZQADJjWN/90qqauOU7W2MWXnGj7yFRPHgfEVXvMkQTvrov0qbLyut4hIssZVcJTdPpPlWAcgmDeKx1PbAVTSgTBi3xqNaJoj8d1NJk1MBG0ngtLXBKSkfPvMnyqBxwqKSbgQnwEVFnIERN/uryFcD4c63bol60A20v99DA1I8LD8cahiKc/S1K4oVDPxpOskVCtVq0iVSrWqOJpEr5UufwNMCoFqcnhzqEKm1SixoC2SAe1I57oNEjD5SYiOW+h0JBAJHD0qwKJHdwrl1cahmHI41MiwpiQN16kcVTAThSAFuKSFhtGbISQlalLQhKSReJXJi5CSKK/n7jbAPpbAsEttNJQADoEqCjHjQriSjBqUYAdeQgH6xDSXFLjlmU1/Vquw2KSVBBSnIZSRAJE9nNJvu1/VO+a6cczLbNc77rZ4vpmrF7NxCHkJcdCE3SIyjOlKlrST2FIOUyLHrEERcDHYLDPtMrxraZZbWGlkgn3pOYDeEkpB/4g8Lb6MXCdp9WIW2WnQsG/ZKRKTOqSrqxfkK32JOHweGOHUiWXVOIyFVoKE5kjNJJIzKjv0rz99eFyT+G5rl+I2urErSzhl51PQnKBlAUYssxeDJFrRrWS2js5bb6myMzgVfLeSoBQII4g1svo+bDW120L7QBWlCjF8zaurckEhUptv9/W1W3TLZ5wanHyUGU50wIUVdhtsKG/tFJ1vlPCtfl8fknH8zS9Xq+2f+i/ZufHZljssJUtc8RIAPCIV5Gt+yZEzcknKBYA7p37qpfou2TlwC3DdWJcyyfsJVlN98lCj41eFsIcUkCwUQIua9cs3HL9rLAsSpIOpUAPPX4+Vaxk9pSuF/ITWXwiFIdRmEEArA8FRPpWgxTmXDOq/3ajPeIn1rXlsa/bmQSVqWv7SyfO/3+lODJozCMnKKJQyeHpTTACMOaIThDR7eHNTpYNTyPEC3hJIFXfRbDZMSSEkSlQk67jp4VEy3zAPOrDZBPtCe0k62Ez7prnempEvSoQ22cueFkRMRY8j9mqhSnViycoPDd41oekI/IzBMObj+1VH7akJEqItpIrGtEbwxTGYpJ3ZjeiEKK+yYSN5n5VRYjbgkhCL71EyfW1SYFK3jGeIva3rrVw1omdmpTw8qV7KARBMdw0qBrCuwE5iAPxvo9lpQFyD4Xrm0q+keB9p2atKRK2xKd5lu4HiiPOuNE74+dd62UFHrUKMyAR6p+5N+Yrk/TtWfGE6nKlKv2kzKT4ZfOt2+mbGZfXvHCoVNQkHWanLUWFvgbVANBv5cKiGPLApqkkQUkWE0i0lW6xpGUagzy5xNqsnpHhiSoR3VGCRFTM4ZU6aifWpzs5UmZ0gczrV9HsISKYUb6LXgZgp1gW4Rb50Q1suZG+LeulNXFay1SuIvzq4RsgwZ8I8KIe2QVEQAP9Lz41PJfGs8DFSIYMiNYsN57quU9GCd+pueXKkOywlcKJsLeNXYmBW2SBBBFvWiwrwqd5qEiJJm80iMKd4AkTfUaXrFWIlC8zRGGwynXUNpupawlPASYk8hqe6o32DGYC3PjyqbY21k4d5LzgOVEzAkiQRInhM+FMt+i/Sx+kNTbbjWFQTDDQSrsyMyoVMaFRTBNYpxSSZSrtDUQRI3kT93CidsY9WIeW4qSVLKtdJNoE7hG+aDVhnHCEgZlqICUiMyiSNIuk/jSvRzPHjL+nFv/okw2RWIxBSACAhJ4ASpccASUA/s8q22KwxxDPZVlUHMyVETFsirfsqWO+Kp9hbBU1hGmXGULWhEFaVpzSSVWCgOMa7rRRWA6QtsgNuhwKTYZ0jNvJJCFmd97G411r4/y3rvy64u23/yNf4YrpxhfYto4R5plQbbbaGaD1alNOOKy54IzZInxNU/0m9JBiThw2CJaS4U6lJVmyIniMyz+8K33TfpCy8wMMClSnloTl+sAFpKlECSg7gSdVDdNcmYdD+0UqPaR14sNChoiByBShPnXo/pub1J11PfMwdh2akYXBMoH1GQlI4rMJsP3VE95qbZTJbcEgKUYJJuEzJJseEyd01AnCBeNyKPZZZR/WGUE+Z9KtX1QSY7SrTvI1sBXotzqyftiiHmUrUCqZVJsoggJIIEpIIv6VYbZEYNf7IHqB94qkwLxU6Se4DgLwPIVqXsKHGlIP1kx3cD4GD4V2k8ecb5YjDt9kfjj86nQ3NJi+iWIzGFPRu6t5KUjwUAR61AeiWKiy8SO91kkdx19ajY5DdEobG6s690Z2m3PVLccFrOLazDjC5OvMGns7Qfw18Yl1II1Ulotgz+kaAA/eN6g0IZ43p+zWYxKTEX/wC01Ds9wvpzNZFj9VSZHIjNIq02dstaV9YsRHMXt32FZVNt5grYUBrnH8Q+dZ/C7ASUgrkngDWpdUlaVIzCTaxEgwmNDxiq4bMeFrf1qZQGNjsAWbE85P30QzhGxGVCZ5Cq/F43tFpK0rcMjK2pRUIsSVIScpE8jQy+hWIXCg5lNp6x7EOG36pcKT4yOVTFX2YjkO4fKkVi8uqkjvIHxIqka+jozmW4ytX2lMFZ7u04APACjWeggGrjccE4VkfxBVMFlsx3M7aCMirjTVG+eVcy+kXCZMcqP6QJUO/3T8BXWcDs1LQhPCNAPABIAA5CuffSvhYcZc5EHwuKqVzhQ3byrXhH+dNThSRmsALTzoxWGmwn3ZJ3DfpTENgpAMgk6RNgNZrK4KThgLAW/wBKcMOBuFvPhUfWUrjsTOtTWJ2mRgrTEbqcAMo/HKohiVEAEgAfg0zrwJ3j/IXqeTXkjbgHxNEtqJWO4f5ih/aNIEmbdwkmPxvqVpxRBJsLG2sU1PIcpqBPdbheakTMX4TQTeKMgaip3niBFWVfIQhwEG9qHeRKhpHrYVDgXDMRuNFtNCVToYvwppuhACFpCo1AotYIIiNI768Gu3mta/jRedMHjWd1ZUOIalCRpefS3dpWd2wkoETZW4/f51pn8ekAHhWc6SPBaUkahR8ik/eE+ddPjv8AcnVjOtE5RJIAsb6EE+W78Xqx2ViOqxLDkBRDqD2TCjChMCBf4+NV6milOc2SomI1JEAkDgNJ423GmrxWmWZkHNEafD4V6epsscsdrb6csqORRU2obnUwPUW7qmfxrbiTK0LGkJUmO4lITlEcTXKm+mDuUIeQHkiwk5SO4lKo7gQOQpju3A+pLLeFSFLWE9pcqVJACM5AhJOoESJHf8n/AIWX1s/xfQK6WbZSnKtoIbW5dsJSn8mykqymNynSpS+OXJwql6HYcB8KVYRCZMSTYa33R413dfRvCM4VKMSlDiUrDiswnO4ARmj60BRgRA4VzPpK91jqFsYdDLaHMyQ2hKSAATncIjgNbA6cT7+OfGZFxqsGsuOLelUrNxMRBIibmJHDdVspUIKgRYcSTw1MfCsLg9sEec2UbTci3P41ZM4xblkoJ53JPia14XdrONNsY9rvP4+NbhFcya243higvEozKt2SdMuoAtWv2J0xw+JX1bZWFQSM6FJzRrlJsSNY1rXdn0688dZsnr+WgmlmsXtXpo6jFqw6G2wAtKc7ilAdpCVZjA/WgAam2+h3OmOIgmWEgNqXCkYgLhGSQUFAIMOJIG+/A1jFbyaatAIgiRzrIL2xi8xSHcITMdhDizOfISe0MqEmMy75bSLzT3dpYk5MuIw6ZSkkrbV1aioos2vOJ97f6UwXWzujWHYeW8ygNrcSEqgnKQDNke6L7wKm200FtZTdJcQFd2YTPKuevdMseFKSFMnKpSZDZg5VESO2dYnXfUZ6YY4/XbH/AC/nNMEe11M4bGuNt5JLjZTBBIKkoFjMi45V1M4xOctyM2XNG+JiY7zFcib6Q4rrVKzMZgEkK6hvMJB0VlndRK+lON/+SkdyEfKmDpmz9mtMBSWUBAUorMb1KMkkkmaKLtclPSTGH/3XkEfKjdn9IV5VdfiHCZhJQsJIBSb5QIIByjebm1rzCOl9dSdfXLUbVV2grGYlyU2KUpTlMyTBXfQW4E79I+sdyjK/ilqI0AsDaArKVc/dnTdQdYS7WI+lEDqEKP1V/ERRfRx95jBvPYjOcoUtIXIXlQiTZV0gkb+Nc+2502fxJDTnVlJVcJbMJ1jtZjN4vvrNsjrx8XXfN6n1yr21iBuza1LhEgqPZ09aiwTQIM7rDzqZp3KoiZrOuWnhQ5VIlueB8KMW0dyE+nyqMsr3pSfAVPxVnAysCnhr/lXlYMeAooIMDsJ8j86aSfsJ/vVPx0wMdmpme6kRgBx5UStnNbKQORP301OCH639YffU/H0niRvCAVKrBpivJYA+2DM6pik6vitQ8B86nh0eLwaAHDdNOS3aJrxRpC501TTlNnXMJ5g3+VPDo8UamN9eVh9wPiacGz9pOnP5U7IY94T32+FPHo8Qy8BOpoHa+DAYJ3gg/wB4D76uciuKfP51DtDBqU04mwlB3jcCR6irzOp1DxYzYLyGn5VGhgEwkm3vSDO+NL8qt+kTbaykBtLZJClEBKTEEAZk7iTrpaarcDgez16logKKUt2U4SEn8oUwQlKZEFWpBjSgNpbQJm8ybk3JO8kmvb1zt1vnqSYifQAopSZE63v3TBid9TbMxJw7zTyYlpxDl9D1agq/lQWETc0U83bw+NbkcnYcU468ZuvWDBIAJJtuGpvVP/ISCFHEPoaTwUSXDP1ggbri96tcLthxzDNAr7PVN9lMAHsDUp1vNZfaxGRUJAuLxfUVjxrSdlDSFkNSpAPZKkwojiRuq+we0jByiB+NKyeCXV5s1ckjlW7NjAHpdgXH+qDaSohSycu6QjieVJ0cS9hsThi6lSAX06xdKz1ajbkv0q9bxSUOtAqCFLJSg5Se12ToARpm1ofpVsp5TXWCVdWSSSACMoJ3GxBi1eD5u+eO5tfZ/pO7fj/HZ6roO0ej2HfVmdaClREgqSoi9iUKBIHAz4UMOhuC/QDxU4fG66XFdJWG8qnXUtBaA4CoGCFcDpu479KHHTbAn/3aT3R9yK7vmX1cFp6I4L/4zR7xP8VOT0XwY0wuH/sk/GJ/0oIdM8HuedV+y04f4WqeOlmHOntSu7D4k/BqgOHRzCbsKx/ZI+VOTsTDDTDsj/lo+VAjpO0dGcYf/rvj+JIryukaBf2fGCxuWyBYE/XUB9U2oDhsnD5j+QZsB/Ro/W5UQjBNDRpsfuJ+VDYfEZu1xQg3sb5tQNKnC6CUMoGiED91Pyp4djS3dQ+em9bUUUXzxPnSe0HiaFLlMLtBW9OsXlwGIM6pSn+u4hJ9Ca5z/N1sMJf6yVwhYSSLkkSkCJsDe9bTp4+j2ZKHFZUreSCZj3UuLA75TpraqbH4hgMhppxClFxKQnKCrIhUZgoJB0TPpurzfL3J1JdfQ+K2fDZP3/plZKTYTJ+FDv5jlMXircNpTTSQRrNNfMt9rQGnA0zKacEmvap4pRTRS1AoA4ClCBwFerwFXQvUjhXuqTvFLS1A0NJ4UvUp4U8GloIvZU/g0w4RPPzqcikjlQQKwafwajd2egpUNbH4HnRlJPKao5GsGEkWJHpGnn8KhDJUeU358qPx2EKHVInRakzwCSQT6U4IAEDQV2k1gOBawE01tClKSiQCpQSCZgZjAJA1Ap7i9wkk2AF5PCBruo3a2x1YZLK1ntrzKKfsZMpCRxPHdII3GpbDG4wO08OllAS6coSEiG1myJTN4F8s676p8fttgEwHFybylCRv/WUdQKq2dnvDMgMOyFK0Qo2JkaCNFCmr2LiDqyvXeANJn3iONZ1Uo2uhMkIWALwVjhyTVZhOk73tCFZylEgFAAKYO6DroL8qKGxX1AgNajetsfFdVjWAU29kWMqhA1BibTKSRGvkamjUbQ6RJWEqHWhbasyTLYANpMZT8aNHSF95GVeIVlOoCUDNOs5UjX76yb6dRExwBOnMU/CvkDRXkflXPv4uOrtm124+XviZK6ml0Lwuz1WizUqvBShQE217HrW/2I4kYdHaEBPGBAnjEVzTohtVn2ZLeITIbdzoJSsgGZBlsEoIvrAINpvWhX0kwZSUlIUCCkgt4hQIIII9wyIMVry/t8f+3Kz35VtlY1sarSP3h86gXtzDixfaB4FxM/GsMna2zki2HbEAAf7K9bKIESzaBXj0iwAMhhExE+zLBgbpUgVlW1HSTC5gn2hnMowB1iJJOgAm51tyofa+ObWgJS4hRUuAAoEklKjFjwmsr/O/CyD1QsZH5JFiN4zLEGpE9OmR7qSDxCGQf+sONBc4YxbghI8s9T9fWXHS9oqUYcuE6lr9b/e86RXTFvchR/ea/wAZqYa1BepOsrKHpon9Gf7RH3TTVdNx+i83Pk2auLrV9ZSKcrJK6bj9GnxdV9zFROdOxvQ2P+av/wAFT2aC+lLG/wD87YO9az/cQn4uetY3a+0CpMC0cABp3Afg1Y9JtqDEO9YVAwIATMACTAJ1uSSbd1Zt5zmT4D51cJa0eGflKZBnInW02FxxqUOcL1I4TlCZUIASAU7gABfwoUEjU1wvB6adTyNwX/dp6kkCcrgHNBjzFAgVM0+pPuqUnuJHwr14xqZLiToRPrUoFRjHLPvQv9tIV6kT60ofRvbA/YUU+hkVMXT4pQK8nqzotaf2khQ80mfSn9TwW2r97KfJcVMU0ivU84dz9GojiBmHmmajzjTQ87UDga8BXhXpqBYr1emvA0HhVD0g6SdQciUgrsZV7okEgQNTFX01iunWGlxBFiUgnvBUkehqz7RRY7FlxalkDMrUgc5+NCrdJ3QOWn4+VK+4EqUmfdOvHj4jTz4GhwpRIInUQBqSDb1iu3ky3fRXox1cPPD8ofdSf6MH6xH2z6aamydKmM+IwqeS/imfSa1Czc95+NZ/pG4UvYVYuQpwd8hCgLb7Hxrjvtr9PbJWssASOwtbZlaU+4tRAhahPvR4Ur2HPFH9oz/5Kq+lG2G2MU4GilTbh6wKSbZl3N+dvGaoD0iUfdBPOt6ja4fBmPzjQPAuJt3xPxqp2xsv/aUAlJJaklJkWKwP4qpxt1aDC0weBUkHyJrRdGXPacUiLQggzee0CRIPC/hUFBtMjOsJkInspJJygiQnwmPCqth2pMa6ttZCx2tFA6gigC/JgACecRzJoLdjaBGhipxtJXH0FU5aIOUqRP7XH41MjZrp0AjjmEVlVn/KCvtV728/aqsfwpTbrEKPBJJjvMRQzbbiiQhKnI+wlStLn3QaiL3+UT9o+Zpp2geJ86rDsx8Izll3JE5urXljjMac6GCvhJsbRvqi69v50nt/OqXrxSpXOlBbHaFN9vpuzujj74zICQn7SlpAMEggASbRwqLbWyl4ZSUrWgqUJhOaw0F1JAMkHSaCb23nTDjOY+dD4HZjzpIQkkpEwbW1mSI3aTUL20szaUhCQdc4K86p3EFeT+7POiivaJonZOEU48lMWm/cNaqUJVxNaToZZ83/AKNXxTUGlzODQq8zTVPub5PeAfiKsIptFQBVOmmBNL1ddXM/NzpesNR5K8AaCUPHl604Pd3nUISacEcqYqZD0XFu6x9KITthwD31EczmHkuaBDdKG6YDhtPihs/u5T5oIpRtBB1SpP7K59FpPxoHJypOqpkRZDENnRyP20H4on7qdlJ93Kv9lSSfIkGqws8qZ7PyqeMNqwcfy+8Cn9oEfEVlel5BKFC4ylOu8HNV6grT7qlDuUY+XpQ+NZLqShaUrB4pAV3hSYII437qZIu1ksdggcAy4kSQpxS+5xcSeQLaR41S+zgC8eFj4b632zdmpab6tQcVdRzBQ0UdMpEEUA/0NbWexiC3wDjIt+8gn1psirTYe11Kw7ZcJKgCCTqrKSAo94ANQ9IcUFNpIICm3ErHKLX8/wARTdn9FHm0EJKXhJMoUDExYDUVFidnqTZaVJ7wofdep6GK208lThye4D2byAJmAYFpJjlFCYJrO4hG4rTPCMwknwmtW50bbP1fImfKagV0bSNAR4mg2D23mzrBvvgx3cKj2ftRHtba0BJhtYIAAk2I05AisY5sTv8AM/OlwJOGWXL6Wg6Hdruveh7DbbxPWPur+0tSvNRIHgIoPDNJK05vdzpzd037rb6Yt+TekT2pAqDVtDZ6HEuJSQUkEDrFZZGhIJv8KsFdIsGdW2j3oQe/6tYE4Q0nsSuFTYe20wm0NntLzobANzcqUBPBJUR6VaDpxh4jOQOEGPKucexq4V72BXA1di+3SE9N8PPvme4z5xSYnpXhnUKQpwwtKkmytFAjhzrnQ2cvgaenZ7nA1Nh7Qqw5BIAKoOoBg8xbfRDOGcJACFEk8CB5kVM3hnhpNFtOYgbiammNzs1KW2UNSDlTB5k3PrNEdYn7KbaWFuY4Vim8biB9Sfx3UU3tJ79Erzqa01/tXG8c7RvtXJ8Vhcji0fYcUnyUQD5AVsEbUd/Qr9Ko9r7OdcdLiGVjNEggai0674HjNWJVYF2rRdDfzyjwbPqpPyqmTsTEfoVeg++tN0a2YplCisQpe7gBMabyb+FEaRTg40wqqC/ClE0VErHICygyCE5iTASAc2pJ/VO7cJ1qVrGIUYSoE5gmJuSUhUDj2SDbj5QrwiSoki5yibSMhzJKSRaDfhyNNY2S2mIBsQQJkW6uNdRmZbV3oHEg9WBC8YhIJJMBvPMWKSSJSd9wP6yeIqH+Wm9QSeyo7rZE5iCJkmOAOovvqdzCJVlKrlBkE6kiDeIm6Qe8d9CHo+0UpR28qZgZtMwy8O8958ABbWPQqAFCSSAJTJgBVoPA1E5tZAmSdSAI94pkKCSSAYIO8G0xBE+wex0oVmBVqSBuGYJTB3myRvid3Bzuym1KzHNJn62oMmDym/luAABf5UbiesQRlUR2k3CQSSL3iP8ASpfbkZsuYfW3iOypCSJ4y4gRrQjXR9vJlUVKORKVKmCrKlKQYFhASAOEDXWns7EaSrMlMEEkERbPlJAtJByxebE09gtOJRkU4CFJSCSQQfdEnQ61ArarYyzmBUYggSmMnvCbfnEG0yFA6SQ5nZ6UoKJJSUqTBj685jYCNYtAA3STLTslByzJKVEyTdR7ElRj/do0iyY0oD8nd5j517LzH47qQqilSugSa9FLmpQKmLDSkUnVCnV6amJpoaGo15a0U1j3U2DhI4GFDyUDUBNLTFTnFoV+cZaVzAKFeaT91J7JhlbnW+4hafnUM0oFTDT1bDbPuPNK5L7Cv7wj1qNzouoi7RUP1cqx6TTiKVEjQx3W+FTF1Vr6MYcHtNhJPFtI+Ip7fRpge6B4BA+6r1O13U2KyocFQoeon1pqtoIPvsNnmmUH0tTxNVQ6PtD6o8Qn/DUg2I19geQq1wyGHDCetbPCQpP3Gin9gOJEhaVD9YEH76nius//ACM39keQr38lI+yPKilulJggeFKjEAmIiniaDGzU/ZHkKX2JP2R5UeRTSN1TFCDDJ+zXvZ08KKKabINMA4YFe6gcKI6sUzqxQRdQOHpTCynhU5RTDb8fOgj6oaf6UnVVIVU2qhmSkin00U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1" name="AutoShape 7" descr="data:image/jpeg;base64,/9j/4AAQSkZJRgABAQAAAQABAAD/2wCEAAkGBhQSERUTExQWFBUWFBoYGBgYGBocFBUcFRcVGBkVFxcXHCYfFx0jHBQVHy8gJCcpLCwsFR4xNTAqNSYrLCkBCQoKDgwOFw8PGikcFxwpKSkpKSkpKSkpKSkpKSwqKSkpKSkpKSkuKSksKSkpKSkuKSkrKSkpKSkpKSkpKSksKf/AABEIAJ4BPwMBIgACEQEDEQH/xAAbAAABBQEBAAAAAAAAAAAAAAAEAQIDBQYHAP/EAE0QAAEDAgMEBwQFBwkHBQEAAAECAxEAIQQSMQVBUWEGEyJxgZGhFDKx0QdCUsHwIzNTYnKCshUWQ5KTotLh8SRjc4OzwtMXRFSEwzT/xAAZAQEBAQEBAQAAAAAAAAAAAAAAAQIDBAX/xAAlEQEBAQEAAgICAQQDAAAAAAAAARECEiEDMRNBUQQicdEUYaH/2gAMAwEAAhEDEQA/AMxsxOTHASPfUnl2gY+NVeKZCXFpN4Wfiatcf+T2ju/OoPH3ss/GgukDMYl0D7Z9ayhVqT1KCBfOqTu3EDy+NQocp7U9QRvDkjkCI+NRJboFUqpWnj2o3i54RUIHaI5UZs9kKURvyEgcSOPrQN2phsqlm4ukgHXtb6Cbv+ONGbSWpRkzJSn0Aj8cqY3hRlI329Kogw2pncR8YqRDVyeBPhIqb2e/476cUkqVfn6VNHtqgdRh4ucqgarX1fk2xB+sfU1aYkKVh0J1yL15KFVm0ZBQn7KB63rUQuGxhSgjdVxsFzrA4nelsms62N1XnRBX5ZQ+02R+POl5hoFlXZvpmg01UQeG6iPY4SsHXMY86axhJB41nVe2d+bcHKrHaWFQWGSgCYuR3UDgcNZY5Wq2wODyspmCRNqnXWKpmMArU6G1aLColgJWTKZgD8d1CoSB508YiN9c71v2mI8KiDNefw5UTEnw9K9pfcaR5QUQeGkEipqjNiY1eHXIacWVECySALHtE7rka8+VE4zZnXYlxSl9WSNFlsIsdyy4ArUUHgnVhQ6tPWLKoCSM8iBP5NViJIPCr9PQvF4iHFNdWMsgdYhN1EyAkZsgnKfdrvzNTVQvAjqCghwgKFwBP7qQok99Vatn6fnzYaM8OParcN9BHvcT1UalSnnVkGfdAQ23oOcXo1v6OF73Uj9lsn/quK+Fa8E8mN25hescbWpLgJbjsJC5A+12uyeR41TjYYicuJM8G0z5TXV2/o7G99391LSf4W6IR0Aa3uPn/nLH8MU8TXI0bEt+ZxRvvSkH1qx2ZskoWT1LqZm6yMum7Kma6en6P8NvSs97rv8AipXfo/wuWeqEgg3UvcQSPe4A08TXMn9nnIlPVk5ZgZwDEzJlIkUXtHDqdQEgJXH1Uym5F5UCSoiOHdXRv5gYT9An1+deP0f4Q/0CPX50wceRgGs4DiEgaHItalDX6spB8xRWPSgN5WoUhOWA4kg79QFqsO811b/0+wv6Ef1lj/uqNX0c4X7Ch3OOD/upYOPdFVE4xBGUGQOzYRpMd1UuNbh5YmYdP8Rru3/pswCFJU6kgyIdVuvvvWB+kD6O1YX/AGlpSltlf5QKAzNlRACgU2KZtoItrNp4rrGKTLx/G41cbeWtbTGbLASAFDhlAiONqDUgZzOo0+XrU+JILaU6XNvvFcr0C9kLS3mV70AWPGb231X7QAUokHefKf8AOpMI9Cp5cOEVFjX5MxE1lU3SN2cUHAkpsgid+Xf42onb+HUH1qVAKsunMCm9Lwk+zrQZzMxbUFNSbaUQ6gAyF4dF1aSBA+Jrp19IDwDUofBFw3I8D/lQKTKZ4a1cYBWUOCdW1JJGpgWFVuUBERbU8azvpUIX8fSjNnAZ72ELvv5Chl2KYFiaIKwPA1rUTOOTBtpHlUSnB4moyuoFrvUE4XNIlVxUHWVI0q4qidCuwobjEUBj25JPdVg3obVGyc14kDX4VJRUpZM+E1c9GldW9JGoPrrU5wogWFhF92+3wp2CbuFA3APLWl61ZD1CSq2p300sRpajlpBGlWOyujD2KH5MFKLguXABG4QCpR7h3kVxnuluKRKI4CdP9P8AKo8LiVKKg2lbmUFRygQIMaTOp4bqI2/0ffwkh24I7LiZyqkaGQClQANiBxE0V0LcSkuJAuVhWsQAlWo+t74jur03nmTZ7TiXq5VEdoGSDYjdHj8qu2NgvLdLUJCwlKj205YULGZ36ct9J0qwsuqdKDAAk2ynck8jBA8KoWNvoDucqdCgAAoGXE5QU5QoKukpgeEU6vlPTp4+NyrLH4VbK+rWClQMGbjwIkHfcE1fdEehS8Z+UUS2yDGYDtLI1CBy3q0rMjaqsW82gKUfqSs3gqKuN7m2/WusbN244ltDTSUJSlMAqSTYbwkQJ1O4Vmcftzt9r/ZewGcOjIy2lMiFHVatPfVqe6w5UZiLJgb7DdH4FZ9vE5lpC3HlpUYkL6sXMWQ3ECTxmtAU9oJv2RvJJta5NzXXn7ZoLaO2mMIlPWEyRZKRKiBadYHiaq1fSKxuacPhH3Gs70pxHWY507kQgfugD4k1XE1r79n015+khvcw55imj6QidMMo/vfIGsoiiWlEaE1LCWb7aI9Pnd2E81n/AA1ebD28nFoXlGRSRCkqExmBgghUEa1h0uHiaveg6AMQ4JmUG3ctMfE1muls/S629t/2ZKTGdSwcoggWAuTmPEWi9UH89MTP5tr+qr/y1a9K4HUqUJ7J8IKTv7/ShVPtkRBPeD8ayhG+lGJiVJZT4KP/AOtS4fpDiV6JaA45DeI/3lCvLbkApVpx+4mpygJAgKjcAR38alqiHdvvC0tT/wAM/c7RGDxoxaHGHkASggxOVSTY2N0kSN55aGqhOJSDZEnmb/CiG8YpKkOZQADJjWN/90qqauOU7W2MWXnGj7yFRPHgfEVXvMkQTvrov0qbLyut4hIssZVcJTdPpPlWAcgmDeKx1PbAVTSgTBi3xqNaJoj8d1NJk1MBG0ngtLXBKSkfPvMnyqBxwqKSbgQnwEVFnIERN/uryFcD4c63bol60A20v99DA1I8LD8cahiKc/S1K4oVDPxpOskVCtVq0iVSrWqOJpEr5UufwNMCoFqcnhzqEKm1SixoC2SAe1I57oNEjD5SYiOW+h0JBAJHD0qwKJHdwrl1cahmHI41MiwpiQN16kcVTAThSAFuKSFhtGbISQlalLQhKSReJXJi5CSKK/n7jbAPpbAsEttNJQADoEqCjHjQriSjBqUYAdeQgH6xDSXFLjlmU1/Vquw2KSVBBSnIZSRAJE9nNJvu1/VO+a6cczLbNc77rZ4vpmrF7NxCHkJcdCE3SIyjOlKlrST2FIOUyLHrEERcDHYLDPtMrxraZZbWGlkgn3pOYDeEkpB/4g8Lb6MXCdp9WIW2WnQsG/ZKRKTOqSrqxfkK32JOHweGOHUiWXVOIyFVoKE5kjNJJIzKjv0rz99eFyT+G5rl+I2urErSzhl51PQnKBlAUYssxeDJFrRrWS2js5bb6myMzgVfLeSoBQII4g1svo+bDW120L7QBWlCjF8zaurckEhUptv9/W1W3TLZ5wanHyUGU50wIUVdhtsKG/tFJ1vlPCtfl8fknH8zS9Xq+2f+i/ZufHZljssJUtc8RIAPCIV5Gt+yZEzcknKBYA7p37qpfou2TlwC3DdWJcyyfsJVlN98lCj41eFsIcUkCwUQIua9cs3HL9rLAsSpIOpUAPPX4+Vaxk9pSuF/ITWXwiFIdRmEEArA8FRPpWgxTmXDOq/3ajPeIn1rXlsa/bmQSVqWv7SyfO/3+lODJozCMnKKJQyeHpTTACMOaIThDR7eHNTpYNTyPEC3hJIFXfRbDZMSSEkSlQk67jp4VEy3zAPOrDZBPtCe0k62Ez7prnempEvSoQ22cueFkRMRY8j9mqhSnViycoPDd41oekI/IzBMObj+1VH7akJEqItpIrGtEbwxTGYpJ3ZjeiEKK+yYSN5n5VRYjbgkhCL71EyfW1SYFK3jGeIva3rrVw1omdmpTw8qV7KARBMdw0qBrCuwE5iAPxvo9lpQFyD4Xrm0q+keB9p2atKRK2xKd5lu4HiiPOuNE74+dd62UFHrUKMyAR6p+5N+Yrk/TtWfGE6nKlKv2kzKT4ZfOt2+mbGZfXvHCoVNQkHWanLUWFvgbVANBv5cKiGPLApqkkQUkWE0i0lW6xpGUagzy5xNqsnpHhiSoR3VGCRFTM4ZU6aifWpzs5UmZ0gczrV9HsISKYUb6LXgZgp1gW4Rb50Q1suZG+LeulNXFay1SuIvzq4RsgwZ8I8KIe2QVEQAP9Lz41PJfGs8DFSIYMiNYsN57quU9GCd+pueXKkOywlcKJsLeNXYmBW2SBBBFvWiwrwqd5qEiJJm80iMKd4AkTfUaXrFWIlC8zRGGwynXUNpupawlPASYk8hqe6o32DGYC3PjyqbY21k4d5LzgOVEzAkiQRInhM+FMt+i/Sx+kNTbbjWFQTDDQSrsyMyoVMaFRTBNYpxSSZSrtDUQRI3kT93CidsY9WIeW4qSVLKtdJNoE7hG+aDVhnHCEgZlqICUiMyiSNIuk/jSvRzPHjL+nFv/okw2RWIxBSACAhJ4ASpccASUA/s8q22KwxxDPZVlUHMyVETFsirfsqWO+Kp9hbBU1hGmXGULWhEFaVpzSSVWCgOMa7rRRWA6QtsgNuhwKTYZ0jNvJJCFmd97G411r4/y3rvy64u23/yNf4YrpxhfYto4R5plQbbbaGaD1alNOOKy54IzZInxNU/0m9JBiThw2CJaS4U6lJVmyIniMyz+8K33TfpCy8wMMClSnloTl+sAFpKlECSg7gSdVDdNcmYdD+0UqPaR14sNChoiByBShPnXo/pub1J11PfMwdh2akYXBMoH1GQlI4rMJsP3VE95qbZTJbcEgKUYJJuEzJJseEyd01AnCBeNyKPZZZR/WGUE+Z9KtX1QSY7SrTvI1sBXotzqyftiiHmUrUCqZVJsoggJIIEpIIv6VYbZEYNf7IHqB94qkwLxU6Se4DgLwPIVqXsKHGlIP1kx3cD4GD4V2k8ecb5YjDt9kfjj86nQ3NJi+iWIzGFPRu6t5KUjwUAR61AeiWKiy8SO91kkdx19ajY5DdEobG6s690Z2m3PVLccFrOLazDjC5OvMGns7Qfw18Yl1II1Ulotgz+kaAA/eN6g0IZ43p+zWYxKTEX/wC01Ds9wvpzNZFj9VSZHIjNIq02dstaV9YsRHMXt32FZVNt5grYUBrnH8Q+dZ/C7ASUgrkngDWpdUlaVIzCTaxEgwmNDxiq4bMeFrf1qZQGNjsAWbE85P30QzhGxGVCZ5Cq/F43tFpK0rcMjK2pRUIsSVIScpE8jQy+hWIXCg5lNp6x7EOG36pcKT4yOVTFX2YjkO4fKkVi8uqkjvIHxIqka+jozmW4ytX2lMFZ7u04APACjWeggGrjccE4VkfxBVMFlsx3M7aCMirjTVG+eVcy+kXCZMcqP6QJUO/3T8BXWcDs1LQhPCNAPABIAA5CuffSvhYcZc5EHwuKqVzhQ3byrXhH+dNThSRmsALTzoxWGmwn3ZJ3DfpTENgpAMgk6RNgNZrK4KThgLAW/wBKcMOBuFvPhUfWUrjsTOtTWJ2mRgrTEbqcAMo/HKohiVEAEgAfg0zrwJ3j/IXqeTXkjbgHxNEtqJWO4f5ih/aNIEmbdwkmPxvqVpxRBJsLG2sU1PIcpqBPdbheakTMX4TQTeKMgaip3niBFWVfIQhwEG9qHeRKhpHrYVDgXDMRuNFtNCVToYvwppuhACFpCo1AotYIIiNI768Gu3mta/jRedMHjWd1ZUOIalCRpefS3dpWd2wkoETZW4/f51pn8ekAHhWc6SPBaUkahR8ik/eE+ddPjv8AcnVjOtE5RJIAsb6EE+W78Xqx2ViOqxLDkBRDqD2TCjChMCBf4+NV6milOc2SomI1JEAkDgNJ423GmrxWmWZkHNEafD4V6epsscsdrb6csqORRU2obnUwPUW7qmfxrbiTK0LGkJUmO4lITlEcTXKm+mDuUIeQHkiwk5SO4lKo7gQOQpju3A+pLLeFSFLWE9pcqVJACM5AhJOoESJHf8n/AIWX1s/xfQK6WbZSnKtoIbW5dsJSn8mykqymNynSpS+OXJwql6HYcB8KVYRCZMSTYa33R413dfRvCM4VKMSlDiUrDiswnO4ARmj60BRgRA4VzPpK91jqFsYdDLaHMyQ2hKSAATncIjgNbA6cT7+OfGZFxqsGsuOLelUrNxMRBIibmJHDdVspUIKgRYcSTw1MfCsLg9sEec2UbTci3P41ZM4xblkoJ53JPia14XdrONNsY9rvP4+NbhFcya243higvEozKt2SdMuoAtWv2J0xw+JX1bZWFQSM6FJzRrlJsSNY1rXdn0688dZsnr+WgmlmsXtXpo6jFqw6G2wAtKc7ilAdpCVZjA/WgAam2+h3OmOIgmWEgNqXCkYgLhGSQUFAIMOJIG+/A1jFbyaatAIgiRzrIL2xi8xSHcITMdhDizOfISe0MqEmMy75bSLzT3dpYk5MuIw6ZSkkrbV1aioos2vOJ97f6UwXWzujWHYeW8ygNrcSEqgnKQDNke6L7wKm200FtZTdJcQFd2YTPKuevdMseFKSFMnKpSZDZg5VESO2dYnXfUZ6YY4/XbH/AC/nNMEe11M4bGuNt5JLjZTBBIKkoFjMi45V1M4xOctyM2XNG+JiY7zFcib6Q4rrVKzMZgEkK6hvMJB0VlndRK+lON/+SkdyEfKmDpmz9mtMBSWUBAUorMb1KMkkkmaKLtclPSTGH/3XkEfKjdn9IV5VdfiHCZhJQsJIBSb5QIIByjebm1rzCOl9dSdfXLUbVV2grGYlyU2KUpTlMyTBXfQW4E79I+sdyjK/ilqI0AsDaArKVc/dnTdQdYS7WI+lEDqEKP1V/ERRfRx95jBvPYjOcoUtIXIXlQiTZV0gkb+Nc+2502fxJDTnVlJVcJbMJ1jtZjN4vvrNsjrx8XXfN6n1yr21iBuza1LhEgqPZ09aiwTQIM7rDzqZp3KoiZrOuWnhQ5VIlueB8KMW0dyE+nyqMsr3pSfAVPxVnAysCnhr/lXlYMeAooIMDsJ8j86aSfsJ/vVPx0wMdmpme6kRgBx5UStnNbKQORP301OCH639YffU/H0niRvCAVKrBpivJYA+2DM6pik6vitQ8B86nh0eLwaAHDdNOS3aJrxRpC501TTlNnXMJ5g3+VPDo8UamN9eVh9wPiacGz9pOnP5U7IY94T32+FPHo8Qy8BOpoHa+DAYJ3gg/wB4D76uciuKfP51DtDBqU04mwlB3jcCR6irzOp1DxYzYLyGn5VGhgEwkm3vSDO+NL8qt+kTbaykBtLZJClEBKTEEAZk7iTrpaarcDgez16logKKUt2U4SEn8oUwQlKZEFWpBjSgNpbQJm8ybk3JO8kmvb1zt1vnqSYifQAopSZE63v3TBid9TbMxJw7zTyYlpxDl9D1agq/lQWETc0U83bw+NbkcnYcU468ZuvWDBIAJJtuGpvVP/ISCFHEPoaTwUSXDP1ggbri96tcLthxzDNAr7PVN9lMAHsDUp1vNZfaxGRUJAuLxfUVjxrSdlDSFkNSpAPZKkwojiRuq+we0jByiB+NKyeCXV5s1ckjlW7NjAHpdgXH+qDaSohSycu6QjieVJ0cS9hsThi6lSAX06xdKz1ajbkv0q9bxSUOtAqCFLJSg5Se12ToARpm1ofpVsp5TXWCVdWSSSACMoJ3GxBi1eD5u+eO5tfZ/pO7fj/HZ6roO0ej2HfVmdaClREgqSoi9iUKBIHAz4UMOhuC/QDxU4fG66XFdJWG8qnXUtBaA4CoGCFcDpu479KHHTbAn/3aT3R9yK7vmX1cFp6I4L/4zR7xP8VOT0XwY0wuH/sk/GJ/0oIdM8HuedV+y04f4WqeOlmHOntSu7D4k/BqgOHRzCbsKx/ZI+VOTsTDDTDsj/lo+VAjpO0dGcYf/rvj+JIryukaBf2fGCxuWyBYE/XUB9U2oDhsnD5j+QZsB/Ro/W5UQjBNDRpsfuJ+VDYfEZu1xQg3sb5tQNKnC6CUMoGiED91Pyp4djS3dQ+em9bUUUXzxPnSe0HiaFLlMLtBW9OsXlwGIM6pSn+u4hJ9Ca5z/N1sMJf6yVwhYSSLkkSkCJsDe9bTp4+j2ZKHFZUreSCZj3UuLA75TpraqbH4hgMhppxClFxKQnKCrIhUZgoJB0TPpurzfL3J1JdfQ+K2fDZP3/plZKTYTJ+FDv5jlMXircNpTTSQRrNNfMt9rQGnA0zKacEmvap4pRTRS1AoA4ClCBwFerwFXQvUjhXuqTvFLS1A0NJ4UvUp4U8GloIvZU/g0w4RPPzqcikjlQQKwafwajd2egpUNbH4HnRlJPKao5GsGEkWJHpGnn8KhDJUeU358qPx2EKHVInRakzwCSQT6U4IAEDQV2k1gOBawE01tClKSiQCpQSCZgZjAJA1Ap7i9wkk2AF5PCBruo3a2x1YZLK1ntrzKKfsZMpCRxPHdII3GpbDG4wO08OllAS6coSEiG1myJTN4F8s676p8fttgEwHFybylCRv/WUdQKq2dnvDMgMOyFK0Qo2JkaCNFCmr2LiDqyvXeANJn3iONZ1Uo2uhMkIWALwVjhyTVZhOk73tCFZylEgFAAKYO6DroL8qKGxX1AgNajetsfFdVjWAU29kWMqhA1BibTKSRGvkamjUbQ6RJWEqHWhbasyTLYANpMZT8aNHSF95GVeIVlOoCUDNOs5UjX76yb6dRExwBOnMU/CvkDRXkflXPv4uOrtm124+XviZK6ml0Lwuz1WizUqvBShQE217HrW/2I4kYdHaEBPGBAnjEVzTohtVn2ZLeITIbdzoJSsgGZBlsEoIvrAINpvWhX0kwZSUlIUCCkgt4hQIIII9wyIMVry/t8f+3Kz35VtlY1sarSP3h86gXtzDixfaB4FxM/GsMna2zki2HbEAAf7K9bKIESzaBXj0iwAMhhExE+zLBgbpUgVlW1HSTC5gn2hnMowB1iJJOgAm51tyofa+ObWgJS4hRUuAAoEklKjFjwmsr/O/CyD1QsZH5JFiN4zLEGpE9OmR7qSDxCGQf+sONBc4YxbghI8s9T9fWXHS9oqUYcuE6lr9b/e86RXTFvchR/ea/wAZqYa1BepOsrKHpon9Gf7RH3TTVdNx+i83Pk2auLrV9ZSKcrJK6bj9GnxdV9zFROdOxvQ2P+av/wAFT2aC+lLG/wD87YO9az/cQn4uetY3a+0CpMC0cABp3Afg1Y9JtqDEO9YVAwIATMACTAJ1uSSbd1Zt5zmT4D51cJa0eGflKZBnInW02FxxqUOcL1I4TlCZUIASAU7gABfwoUEjU1wvB6adTyNwX/dp6kkCcrgHNBjzFAgVM0+pPuqUnuJHwr14xqZLiToRPrUoFRjHLPvQv9tIV6kT60ofRvbA/YUU+hkVMXT4pQK8nqzotaf2khQ80mfSn9TwW2r97KfJcVMU0ivU84dz9GojiBmHmmajzjTQ87UDga8BXhXpqBYr1emvA0HhVD0g6SdQciUgrsZV7okEgQNTFX01iunWGlxBFiUgnvBUkehqz7RRY7FlxalkDMrUgc5+NCrdJ3QOWn4+VK+4EqUmfdOvHj4jTz4GhwpRIInUQBqSDb1iu3ky3fRXox1cPPD8ofdSf6MH6xH2z6aamydKmM+IwqeS/imfSa1Czc95+NZ/pG4UvYVYuQpwd8hCgLb7Hxrjvtr9PbJWssASOwtbZlaU+4tRAhahPvR4Ur2HPFH9oz/5Kq+lG2G2MU4GilTbh6wKSbZl3N+dvGaoD0iUfdBPOt6ja4fBmPzjQPAuJt3xPxqp2xsv/aUAlJJaklJkWKwP4qpxt1aDC0weBUkHyJrRdGXPacUiLQggzee0CRIPC/hUFBtMjOsJkInspJJygiQnwmPCqth2pMa6ttZCx2tFA6gigC/JgACecRzJoLdjaBGhipxtJXH0FU5aIOUqRP7XH41MjZrp0AjjmEVlVn/KCvtV728/aqsfwpTbrEKPBJJjvMRQzbbiiQhKnI+wlStLn3QaiL3+UT9o+Zpp2geJ86rDsx8Izll3JE5urXljjMac6GCvhJsbRvqi69v50nt/OqXrxSpXOlBbHaFN9vpuzujj74zICQn7SlpAMEggASbRwqLbWyl4ZSUrWgqUJhOaw0F1JAMkHSaCb23nTDjOY+dD4HZjzpIQkkpEwbW1mSI3aTUL20szaUhCQdc4K86p3EFeT+7POiivaJonZOEU48lMWm/cNaqUJVxNaToZZ83/AKNXxTUGlzODQq8zTVPub5PeAfiKsIptFQBVOmmBNL1ddXM/NzpesNR5K8AaCUPHl604Pd3nUISacEcqYqZD0XFu6x9KITthwD31EczmHkuaBDdKG6YDhtPihs/u5T5oIpRtBB1SpP7K59FpPxoHJypOqpkRZDENnRyP20H4on7qdlJ93Kv9lSSfIkGqws8qZ7PyqeMNqwcfy+8Cn9oEfEVlel5BKFC4ylOu8HNV6grT7qlDuUY+XpQ+NZLqShaUrB4pAV3hSYII437qZIu1ksdggcAy4kSQpxS+5xcSeQLaR41S+zgC8eFj4b632zdmpab6tQcVdRzBQ0UdMpEEUA/0NbWexiC3wDjIt+8gn1psirTYe11Kw7ZcJKgCCTqrKSAo94ANQ9IcUFNpIICm3ErHKLX8/wARTdn9FHm0EJKXhJMoUDExYDUVFidnqTZaVJ7wofdep6GK208lThye4D2byAJmAYFpJjlFCYJrO4hG4rTPCMwknwmtW50bbP1fImfKagV0bSNAR4mg2D23mzrBvvgx3cKj2ftRHtba0BJhtYIAAk2I05AisY5sTv8AM/OlwJOGWXL6Wg6Hdruveh7DbbxPWPur+0tSvNRIHgIoPDNJK05vdzpzd037rb6Yt+TekT2pAqDVtDZ6HEuJSQUkEDrFZZGhIJv8KsFdIsGdW2j3oQe/6tYE4Q0nsSuFTYe20wm0NntLzobANzcqUBPBJUR6VaDpxh4jOQOEGPKucexq4V72BXA1di+3SE9N8PPvme4z5xSYnpXhnUKQpwwtKkmytFAjhzrnQ2cvgaenZ7nA1Nh7Qqw5BIAKoOoBg8xbfRDOGcJACFEk8CB5kVM3hnhpNFtOYgbiammNzs1KW2UNSDlTB5k3PrNEdYn7KbaWFuY4Vim8biB9Sfx3UU3tJ79Erzqa01/tXG8c7RvtXJ8Vhcji0fYcUnyUQD5AVsEbUd/Qr9Ko9r7OdcdLiGVjNEggai0674HjNWJVYF2rRdDfzyjwbPqpPyqmTsTEfoVeg++tN0a2YplCisQpe7gBMabyb+FEaRTg40wqqC/ClE0VErHICygyCE5iTASAc2pJ/VO7cJ1qVrGIUYSoE5gmJuSUhUDj2SDbj5QrwiSoki5yibSMhzJKSRaDfhyNNY2S2mIBsQQJkW6uNdRmZbV3oHEg9WBC8YhIJJMBvPMWKSSJSd9wP6yeIqH+Wm9QSeyo7rZE5iCJkmOAOovvqdzCJVlKrlBkE6kiDeIm6Qe8d9CHo+0UpR28qZgZtMwy8O8958ABbWPQqAFCSSAJTJgBVoPA1E5tZAmSdSAI94pkKCSSAYIO8G0xBE+wex0oVmBVqSBuGYJTB3myRvid3Bzuym1KzHNJn62oMmDym/luAABf5UbiesQRlUR2k3CQSSL3iP8ASpfbkZsuYfW3iOypCSJ4y4gRrQjXR9vJlUVKORKVKmCrKlKQYFhASAOEDXWns7EaSrMlMEEkERbPlJAtJByxebE09gtOJRkU4CFJSCSQQfdEnQ61ArarYyzmBUYggSmMnvCbfnEG0yFA6SQ5nZ6UoKJJSUqTBj685jYCNYtAA3STLTslByzJKVEyTdR7ElRj/do0iyY0oD8nd5j517LzH47qQqilSugSa9FLmpQKmLDSkUnVCnV6amJpoaGo15a0U1j3U2DhI4GFDyUDUBNLTFTnFoV+cZaVzAKFeaT91J7JhlbnW+4hafnUM0oFTDT1bDbPuPNK5L7Cv7wj1qNzouoi7RUP1cqx6TTiKVEjQx3W+FTF1Vr6MYcHtNhJPFtI+Ip7fRpge6B4BA+6r1O13U2KyocFQoeon1pqtoIPvsNnmmUH0tTxNVQ6PtD6o8Qn/DUg2I19geQq1wyGHDCetbPCQpP3Gin9gOJEhaVD9YEH76nius//ACM39keQr38lI+yPKilulJggeFKjEAmIiniaDGzU/ZHkKX2JP2R5UeRTSN1TFCDDJ+zXvZ08KKKabINMA4YFe6gcKI6sUzqxQRdQOHpTCynhU5RTDb8fOgj6oaf6UnVVIVU2qhmSkin00U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2" name="AutoShape 9" descr="data:image/jpeg;base64,/9j/4AAQSkZJRgABAQAAAQABAAD/2wCEAAkGBhQSERUTExQWFBUWFBoYGBgYGBocFBUcFRcVGBkVFxcXHCYfFx0jHBQVHy8gJCcpLCwsFR4xNTAqNSYrLCkBCQoKDgwOFw8PGikcFxwpKSkpKSkpKSkpKSkpKSwqKSkpKSkpKSkuKSksKSkpKSkuKSkrKSkpKSkpKSkpKSksKf/AABEIAJ4BPwMBIgACEQEDEQH/xAAbAAABBQEBAAAAAAAAAAAAAAAEAQIDBQYHAP/EAE0QAAEDAgMEBwQFBwkHBQEAAAECAxEAIQQSMQVBUWEGEyJxgZGhFDKx0QdCUsHwIzNTYnKCshUWQ5KTotLh8SRjc4OzwtMXRFSEwzT/xAAZAQEBAQEBAQAAAAAAAAAAAAAAAQIDBAX/xAAlEQEBAQEAAgICAQQDAAAAAAAAARECEiEDMRNBUQQicdEUYaH/2gAMAwEAAhEDEQA/AMxsxOTHASPfUnl2gY+NVeKZCXFpN4Wfiatcf+T2ju/OoPH3ss/GgukDMYl0D7Z9ayhVqT1KCBfOqTu3EDy+NQocp7U9QRvDkjkCI+NRJboFUqpWnj2o3i54RUIHaI5UZs9kKURvyEgcSOPrQN2phsqlm4ukgHXtb6Cbv+ONGbSWpRkzJSn0Aj8cqY3hRlI329Kogw2pncR8YqRDVyeBPhIqb2e/476cUkqVfn6VNHtqgdRh4ucqgarX1fk2xB+sfU1aYkKVh0J1yL15KFVm0ZBQn7KB63rUQuGxhSgjdVxsFzrA4nelsms62N1XnRBX5ZQ+02R+POl5hoFlXZvpmg01UQeG6iPY4SsHXMY86axhJB41nVe2d+bcHKrHaWFQWGSgCYuR3UDgcNZY5Wq2wODyspmCRNqnXWKpmMArU6G1aLColgJWTKZgD8d1CoSB508YiN9c71v2mI8KiDNefw5UTEnw9K9pfcaR5QUQeGkEipqjNiY1eHXIacWVECySALHtE7rka8+VE4zZnXYlxSl9WSNFlsIsdyy4ArUUHgnVhQ6tPWLKoCSM8iBP5NViJIPCr9PQvF4iHFNdWMsgdYhN1EyAkZsgnKfdrvzNTVQvAjqCghwgKFwBP7qQok99Vatn6fnzYaM8OParcN9BHvcT1UalSnnVkGfdAQ23oOcXo1v6OF73Uj9lsn/quK+Fa8E8mN25hescbWpLgJbjsJC5A+12uyeR41TjYYicuJM8G0z5TXV2/o7G99391LSf4W6IR0Aa3uPn/nLH8MU8TXI0bEt+ZxRvvSkH1qx2ZskoWT1LqZm6yMum7Kma6en6P8NvSs97rv8AipXfo/wuWeqEgg3UvcQSPe4A08TXMn9nnIlPVk5ZgZwDEzJlIkUXtHDqdQEgJXH1Uym5F5UCSoiOHdXRv5gYT9An1+deP0f4Q/0CPX50wceRgGs4DiEgaHItalDX6spB8xRWPSgN5WoUhOWA4kg79QFqsO811b/0+wv6Ef1lj/uqNX0c4X7Ch3OOD/upYOPdFVE4xBGUGQOzYRpMd1UuNbh5YmYdP8Rru3/pswCFJU6kgyIdVuvvvWB+kD6O1YX/AGlpSltlf5QKAzNlRACgU2KZtoItrNp4rrGKTLx/G41cbeWtbTGbLASAFDhlAiONqDUgZzOo0+XrU+JILaU6XNvvFcr0C9kLS3mV70AWPGb231X7QAUokHefKf8AOpMI9Cp5cOEVFjX5MxE1lU3SN2cUHAkpsgid+Xf42onb+HUH1qVAKsunMCm9Lwk+zrQZzMxbUFNSbaUQ6gAyF4dF1aSBA+Jrp19IDwDUofBFw3I8D/lQKTKZ4a1cYBWUOCdW1JJGpgWFVuUBERbU8azvpUIX8fSjNnAZ72ELvv5Chl2KYFiaIKwPA1rUTOOTBtpHlUSnB4moyuoFrvUE4XNIlVxUHWVI0q4qidCuwobjEUBj25JPdVg3obVGyc14kDX4VJRUpZM+E1c9GldW9JGoPrrU5wogWFhF92+3wp2CbuFA3APLWl61ZD1CSq2p300sRpajlpBGlWOyujD2KH5MFKLguXABG4QCpR7h3kVxnuluKRKI4CdP9P8AKo8LiVKKg2lbmUFRygQIMaTOp4bqI2/0ffwkh24I7LiZyqkaGQClQANiBxE0V0LcSkuJAuVhWsQAlWo+t74jur03nmTZ7TiXq5VEdoGSDYjdHj8qu2NgvLdLUJCwlKj205YULGZ36ct9J0qwsuqdKDAAk2ynck8jBA8KoWNvoDucqdCgAAoGXE5QU5QoKukpgeEU6vlPTp4+NyrLH4VbK+rWClQMGbjwIkHfcE1fdEehS8Z+UUS2yDGYDtLI1CBy3q0rMjaqsW82gKUfqSs3gqKuN7m2/WusbN244ltDTSUJSlMAqSTYbwkQJ1O4Vmcftzt9r/ZewGcOjIy2lMiFHVatPfVqe6w5UZiLJgb7DdH4FZ9vE5lpC3HlpUYkL6sXMWQ3ECTxmtAU9oJv2RvJJta5NzXXn7ZoLaO2mMIlPWEyRZKRKiBadYHiaq1fSKxuacPhH3Gs70pxHWY507kQgfugD4k1XE1r79n015+khvcw55imj6QidMMo/vfIGsoiiWlEaE1LCWb7aI9Pnd2E81n/AA1ebD28nFoXlGRSRCkqExmBgghUEa1h0uHiaveg6AMQ4JmUG3ctMfE1muls/S629t/2ZKTGdSwcoggWAuTmPEWi9UH89MTP5tr+qr/y1a9K4HUqUJ7J8IKTv7/ShVPtkRBPeD8ayhG+lGJiVJZT4KP/AOtS4fpDiV6JaA45DeI/3lCvLbkApVpx+4mpygJAgKjcAR38alqiHdvvC0tT/wAM/c7RGDxoxaHGHkASggxOVSTY2N0kSN55aGqhOJSDZEnmb/CiG8YpKkOZQADJjWN/90qqauOU7W2MWXnGj7yFRPHgfEVXvMkQTvrov0qbLyut4hIssZVcJTdPpPlWAcgmDeKx1PbAVTSgTBi3xqNaJoj8d1NJk1MBG0ngtLXBKSkfPvMnyqBxwqKSbgQnwEVFnIERN/uryFcD4c63bol60A20v99DA1I8LD8cahiKc/S1K4oVDPxpOskVCtVq0iVSrWqOJpEr5UufwNMCoFqcnhzqEKm1SixoC2SAe1I57oNEjD5SYiOW+h0JBAJHD0qwKJHdwrl1cahmHI41MiwpiQN16kcVTAThSAFuKSFhtGbISQlalLQhKSReJXJi5CSKK/n7jbAPpbAsEttNJQADoEqCjHjQriSjBqUYAdeQgH6xDSXFLjlmU1/Vquw2KSVBBSnIZSRAJE9nNJvu1/VO+a6cczLbNc77rZ4vpmrF7NxCHkJcdCE3SIyjOlKlrST2FIOUyLHrEERcDHYLDPtMrxraZZbWGlkgn3pOYDeEkpB/4g8Lb6MXCdp9WIW2WnQsG/ZKRKTOqSrqxfkK32JOHweGOHUiWXVOIyFVoKE5kjNJJIzKjv0rz99eFyT+G5rl+I2urErSzhl51PQnKBlAUYssxeDJFrRrWS2js5bb6myMzgVfLeSoBQII4g1svo+bDW120L7QBWlCjF8zaurckEhUptv9/W1W3TLZ5wanHyUGU50wIUVdhtsKG/tFJ1vlPCtfl8fknH8zS9Xq+2f+i/ZufHZljssJUtc8RIAPCIV5Gt+yZEzcknKBYA7p37qpfou2TlwC3DdWJcyyfsJVlN98lCj41eFsIcUkCwUQIua9cs3HL9rLAsSpIOpUAPPX4+Vaxk9pSuF/ITWXwiFIdRmEEArA8FRPpWgxTmXDOq/3ajPeIn1rXlsa/bmQSVqWv7SyfO/3+lODJozCMnKKJQyeHpTTACMOaIThDR7eHNTpYNTyPEC3hJIFXfRbDZMSSEkSlQk67jp4VEy3zAPOrDZBPtCe0k62Ez7prnempEvSoQ22cueFkRMRY8j9mqhSnViycoPDd41oekI/IzBMObj+1VH7akJEqItpIrGtEbwxTGYpJ3ZjeiEKK+yYSN5n5VRYjbgkhCL71EyfW1SYFK3jGeIva3rrVw1omdmpTw8qV7KARBMdw0qBrCuwE5iAPxvo9lpQFyD4Xrm0q+keB9p2atKRK2xKd5lu4HiiPOuNE74+dd62UFHrUKMyAR6p+5N+Yrk/TtWfGE6nKlKv2kzKT4ZfOt2+mbGZfXvHCoVNQkHWanLUWFvgbVANBv5cKiGPLApqkkQUkWE0i0lW6xpGUagzy5xNqsnpHhiSoR3VGCRFTM4ZU6aifWpzs5UmZ0gczrV9HsISKYUb6LXgZgp1gW4Rb50Q1suZG+LeulNXFay1SuIvzq4RsgwZ8I8KIe2QVEQAP9Lz41PJfGs8DFSIYMiNYsN57quU9GCd+pueXKkOywlcKJsLeNXYmBW2SBBBFvWiwrwqd5qEiJJm80iMKd4AkTfUaXrFWIlC8zRGGwynXUNpupawlPASYk8hqe6o32DGYC3PjyqbY21k4d5LzgOVEzAkiQRInhM+FMt+i/Sx+kNTbbjWFQTDDQSrsyMyoVMaFRTBNYpxSSZSrtDUQRI3kT93CidsY9WIeW4qSVLKtdJNoE7hG+aDVhnHCEgZlqICUiMyiSNIuk/jSvRzPHjL+nFv/okw2RWIxBSACAhJ4ASpccASUA/s8q22KwxxDPZVlUHMyVETFsirfsqWO+Kp9hbBU1hGmXGULWhEFaVpzSSVWCgOMa7rRRWA6QtsgNuhwKTYZ0jNvJJCFmd97G411r4/y3rvy64u23/yNf4YrpxhfYto4R5plQbbbaGaD1alNOOKy54IzZInxNU/0m9JBiThw2CJaS4U6lJVmyIniMyz+8K33TfpCy8wMMClSnloTl+sAFpKlECSg7gSdVDdNcmYdD+0UqPaR14sNChoiByBShPnXo/pub1J11PfMwdh2akYXBMoH1GQlI4rMJsP3VE95qbZTJbcEgKUYJJuEzJJseEyd01AnCBeNyKPZZZR/WGUE+Z9KtX1QSY7SrTvI1sBXotzqyftiiHmUrUCqZVJsoggJIIEpIIv6VYbZEYNf7IHqB94qkwLxU6Se4DgLwPIVqXsKHGlIP1kx3cD4GD4V2k8ecb5YjDt9kfjj86nQ3NJi+iWIzGFPRu6t5KUjwUAR61AeiWKiy8SO91kkdx19ajY5DdEobG6s690Z2m3PVLccFrOLazDjC5OvMGns7Qfw18Yl1II1Ulotgz+kaAA/eN6g0IZ43p+zWYxKTEX/wC01Ds9wvpzNZFj9VSZHIjNIq02dstaV9YsRHMXt32FZVNt5grYUBrnH8Q+dZ/C7ASUgrkngDWpdUlaVIzCTaxEgwmNDxiq4bMeFrf1qZQGNjsAWbE85P30QzhGxGVCZ5Cq/F43tFpK0rcMjK2pRUIsSVIScpE8jQy+hWIXCg5lNp6x7EOG36pcKT4yOVTFX2YjkO4fKkVi8uqkjvIHxIqka+jozmW4ytX2lMFZ7u04APACjWeggGrjccE4VkfxBVMFlsx3M7aCMirjTVG+eVcy+kXCZMcqP6QJUO/3T8BXWcDs1LQhPCNAPABIAA5CuffSvhYcZc5EHwuKqVzhQ3byrXhH+dNThSRmsALTzoxWGmwn3ZJ3DfpTENgpAMgk6RNgNZrK4KThgLAW/wBKcMOBuFvPhUfWUrjsTOtTWJ2mRgrTEbqcAMo/HKohiVEAEgAfg0zrwJ3j/IXqeTXkjbgHxNEtqJWO4f5ih/aNIEmbdwkmPxvqVpxRBJsLG2sU1PIcpqBPdbheakTMX4TQTeKMgaip3niBFWVfIQhwEG9qHeRKhpHrYVDgXDMRuNFtNCVToYvwppuhACFpCo1AotYIIiNI768Gu3mta/jRedMHjWd1ZUOIalCRpefS3dpWd2wkoETZW4/f51pn8ekAHhWc6SPBaUkahR8ik/eE+ddPjv8AcnVjOtE5RJIAsb6EE+W78Xqx2ViOqxLDkBRDqD2TCjChMCBf4+NV6milOc2SomI1JEAkDgNJ423GmrxWmWZkHNEafD4V6epsscsdrb6csqORRU2obnUwPUW7qmfxrbiTK0LGkJUmO4lITlEcTXKm+mDuUIeQHkiwk5SO4lKo7gQOQpju3A+pLLeFSFLWE9pcqVJACM5AhJOoESJHf8n/AIWX1s/xfQK6WbZSnKtoIbW5dsJSn8mykqymNynSpS+OXJwql6HYcB8KVYRCZMSTYa33R413dfRvCM4VKMSlDiUrDiswnO4ARmj60BRgRA4VzPpK91jqFsYdDLaHMyQ2hKSAATncIjgNbA6cT7+OfGZFxqsGsuOLelUrNxMRBIibmJHDdVspUIKgRYcSTw1MfCsLg9sEec2UbTci3P41ZM4xblkoJ53JPia14XdrONNsY9rvP4+NbhFcya243higvEozKt2SdMuoAtWv2J0xw+JX1bZWFQSM6FJzRrlJsSNY1rXdn0688dZsnr+WgmlmsXtXpo6jFqw6G2wAtKc7ilAdpCVZjA/WgAam2+h3OmOIgmWEgNqXCkYgLhGSQUFAIMOJIG+/A1jFbyaatAIgiRzrIL2xi8xSHcITMdhDizOfISe0MqEmMy75bSLzT3dpYk5MuIw6ZSkkrbV1aioos2vOJ97f6UwXWzujWHYeW8ygNrcSEqgnKQDNke6L7wKm200FtZTdJcQFd2YTPKuevdMseFKSFMnKpSZDZg5VESO2dYnXfUZ6YY4/XbH/AC/nNMEe11M4bGuNt5JLjZTBBIKkoFjMi45V1M4xOctyM2XNG+JiY7zFcib6Q4rrVKzMZgEkK6hvMJB0VlndRK+lON/+SkdyEfKmDpmz9mtMBSWUBAUorMb1KMkkkmaKLtclPSTGH/3XkEfKjdn9IV5VdfiHCZhJQsJIBSb5QIIByjebm1rzCOl9dSdfXLUbVV2grGYlyU2KUpTlMyTBXfQW4E79I+sdyjK/ilqI0AsDaArKVc/dnTdQdYS7WI+lEDqEKP1V/ERRfRx95jBvPYjOcoUtIXIXlQiTZV0gkb+Nc+2502fxJDTnVlJVcJbMJ1jtZjN4vvrNsjrx8XXfN6n1yr21iBuza1LhEgqPZ09aiwTQIM7rDzqZp3KoiZrOuWnhQ5VIlueB8KMW0dyE+nyqMsr3pSfAVPxVnAysCnhr/lXlYMeAooIMDsJ8j86aSfsJ/vVPx0wMdmpme6kRgBx5UStnNbKQORP301OCH639YffU/H0niRvCAVKrBpivJYA+2DM6pik6vitQ8B86nh0eLwaAHDdNOS3aJrxRpC501TTlNnXMJ5g3+VPDo8UamN9eVh9wPiacGz9pOnP5U7IY94T32+FPHo8Qy8BOpoHa+DAYJ3gg/wB4D76uciuKfP51DtDBqU04mwlB3jcCR6irzOp1DxYzYLyGn5VGhgEwkm3vSDO+NL8qt+kTbaykBtLZJClEBKTEEAZk7iTrpaarcDgez16logKKUt2U4SEn8oUwQlKZEFWpBjSgNpbQJm8ybk3JO8kmvb1zt1vnqSYifQAopSZE63v3TBid9TbMxJw7zTyYlpxDl9D1agq/lQWETc0U83bw+NbkcnYcU468ZuvWDBIAJJtuGpvVP/ISCFHEPoaTwUSXDP1ggbri96tcLthxzDNAr7PVN9lMAHsDUp1vNZfaxGRUJAuLxfUVjxrSdlDSFkNSpAPZKkwojiRuq+we0jByiB+NKyeCXV5s1ckjlW7NjAHpdgXH+qDaSohSycu6QjieVJ0cS9hsThi6lSAX06xdKz1ajbkv0q9bxSUOtAqCFLJSg5Se12ToARpm1ofpVsp5TXWCVdWSSSACMoJ3GxBi1eD5u+eO5tfZ/pO7fj/HZ6roO0ej2HfVmdaClREgqSoi9iUKBIHAz4UMOhuC/QDxU4fG66XFdJWG8qnXUtBaA4CoGCFcDpu479KHHTbAn/3aT3R9yK7vmX1cFp6I4L/4zR7xP8VOT0XwY0wuH/sk/GJ/0oIdM8HuedV+y04f4WqeOlmHOntSu7D4k/BqgOHRzCbsKx/ZI+VOTsTDDTDsj/lo+VAjpO0dGcYf/rvj+JIryukaBf2fGCxuWyBYE/XUB9U2oDhsnD5j+QZsB/Ro/W5UQjBNDRpsfuJ+VDYfEZu1xQg3sb5tQNKnC6CUMoGiED91Pyp4djS3dQ+em9bUUUXzxPnSe0HiaFLlMLtBW9OsXlwGIM6pSn+u4hJ9Ca5z/N1sMJf6yVwhYSSLkkSkCJsDe9bTp4+j2ZKHFZUreSCZj3UuLA75TpraqbH4hgMhppxClFxKQnKCrIhUZgoJB0TPpurzfL3J1JdfQ+K2fDZP3/plZKTYTJ+FDv5jlMXircNpTTSQRrNNfMt9rQGnA0zKacEmvap4pRTRS1AoA4ClCBwFerwFXQvUjhXuqTvFLS1A0NJ4UvUp4U8GloIvZU/g0w4RPPzqcikjlQQKwafwajd2egpUNbH4HnRlJPKao5GsGEkWJHpGnn8KhDJUeU358qPx2EKHVInRakzwCSQT6U4IAEDQV2k1gOBawE01tClKSiQCpQSCZgZjAJA1Ap7i9wkk2AF5PCBruo3a2x1YZLK1ntrzKKfsZMpCRxPHdII3GpbDG4wO08OllAS6coSEiG1myJTN4F8s676p8fttgEwHFybylCRv/WUdQKq2dnvDMgMOyFK0Qo2JkaCNFCmr2LiDqyvXeANJn3iONZ1Uo2uhMkIWALwVjhyTVZhOk73tCFZylEgFAAKYO6DroL8qKGxX1AgNajetsfFdVjWAU29kWMqhA1BibTKSRGvkamjUbQ6RJWEqHWhbasyTLYANpMZT8aNHSF95GVeIVlOoCUDNOs5UjX76yb6dRExwBOnMU/CvkDRXkflXPv4uOrtm124+XviZK6ml0Lwuz1WizUqvBShQE217HrW/2I4kYdHaEBPGBAnjEVzTohtVn2ZLeITIbdzoJSsgGZBlsEoIvrAINpvWhX0kwZSUlIUCCkgt4hQIIII9wyIMVry/t8f+3Kz35VtlY1sarSP3h86gXtzDixfaB4FxM/GsMna2zki2HbEAAf7K9bKIESzaBXj0iwAMhhExE+zLBgbpUgVlW1HSTC5gn2hnMowB1iJJOgAm51tyofa+ObWgJS4hRUuAAoEklKjFjwmsr/O/CyD1QsZH5JFiN4zLEGpE9OmR7qSDxCGQf+sONBc4YxbghI8s9T9fWXHS9oqUYcuE6lr9b/e86RXTFvchR/ea/wAZqYa1BepOsrKHpon9Gf7RH3TTVdNx+i83Pk2auLrV9ZSKcrJK6bj9GnxdV9zFROdOxvQ2P+av/wAFT2aC+lLG/wD87YO9az/cQn4uetY3a+0CpMC0cABp3Afg1Y9JtqDEO9YVAwIATMACTAJ1uSSbd1Zt5zmT4D51cJa0eGflKZBnInW02FxxqUOcL1I4TlCZUIASAU7gABfwoUEjU1wvB6adTyNwX/dp6kkCcrgHNBjzFAgVM0+pPuqUnuJHwr14xqZLiToRPrUoFRjHLPvQv9tIV6kT60ofRvbA/YUU+hkVMXT4pQK8nqzotaf2khQ80mfSn9TwW2r97KfJcVMU0ivU84dz9GojiBmHmmajzjTQ87UDga8BXhXpqBYr1emvA0HhVD0g6SdQciUgrsZV7okEgQNTFX01iunWGlxBFiUgnvBUkehqz7RRY7FlxalkDMrUgc5+NCrdJ3QOWn4+VK+4EqUmfdOvHj4jTz4GhwpRIInUQBqSDb1iu3ky3fRXox1cPPD8ofdSf6MH6xH2z6aamydKmM+IwqeS/imfSa1Czc95+NZ/pG4UvYVYuQpwd8hCgLb7Hxrjvtr9PbJWssASOwtbZlaU+4tRAhahPvR4Ur2HPFH9oz/5Kq+lG2G2MU4GilTbh6wKSbZl3N+dvGaoD0iUfdBPOt6ja4fBmPzjQPAuJt3xPxqp2xsv/aUAlJJaklJkWKwP4qpxt1aDC0weBUkHyJrRdGXPacUiLQggzee0CRIPC/hUFBtMjOsJkInspJJygiQnwmPCqth2pMa6ttZCx2tFA6gigC/JgACecRzJoLdjaBGhipxtJXH0FU5aIOUqRP7XH41MjZrp0AjjmEVlVn/KCvtV728/aqsfwpTbrEKPBJJjvMRQzbbiiQhKnI+wlStLn3QaiL3+UT9o+Zpp2geJ86rDsx8Izll3JE5urXljjMac6GCvhJsbRvqi69v50nt/OqXrxSpXOlBbHaFN9vpuzujj74zICQn7SlpAMEggASbRwqLbWyl4ZSUrWgqUJhOaw0F1JAMkHSaCb23nTDjOY+dD4HZjzpIQkkpEwbW1mSI3aTUL20szaUhCQdc4K86p3EFeT+7POiivaJonZOEU48lMWm/cNaqUJVxNaToZZ83/AKNXxTUGlzODQq8zTVPub5PeAfiKsIptFQBVOmmBNL1ddXM/NzpesNR5K8AaCUPHl604Pd3nUISacEcqYqZD0XFu6x9KITthwD31EczmHkuaBDdKG6YDhtPihs/u5T5oIpRtBB1SpP7K59FpPxoHJypOqpkRZDENnRyP20H4on7qdlJ93Kv9lSSfIkGqws8qZ7PyqeMNqwcfy+8Cn9oEfEVlel5BKFC4ylOu8HNV6grT7qlDuUY+XpQ+NZLqShaUrB4pAV3hSYII437qZIu1ksdggcAy4kSQpxS+5xcSeQLaR41S+zgC8eFj4b632zdmpab6tQcVdRzBQ0UdMpEEUA/0NbWexiC3wDjIt+8gn1psirTYe11Kw7ZcJKgCCTqrKSAo94ANQ9IcUFNpIICm3ErHKLX8/wARTdn9FHm0EJKXhJMoUDExYDUVFidnqTZaVJ7wofdep6GK208lThye4D2byAJmAYFpJjlFCYJrO4hG4rTPCMwknwmtW50bbP1fImfKagV0bSNAR4mg2D23mzrBvvgx3cKj2ftRHtba0BJhtYIAAk2I05AisY5sTv8AM/OlwJOGWXL6Wg6Hdruveh7DbbxPWPur+0tSvNRIHgIoPDNJK05vdzpzd037rb6Yt+TekT2pAqDVtDZ6HEuJSQUkEDrFZZGhIJv8KsFdIsGdW2j3oQe/6tYE4Q0nsSuFTYe20wm0NntLzobANzcqUBPBJUR6VaDpxh4jOQOEGPKucexq4V72BXA1di+3SE9N8PPvme4z5xSYnpXhnUKQpwwtKkmytFAjhzrnQ2cvgaenZ7nA1Nh7Qqw5BIAKoOoBg8xbfRDOGcJACFEk8CB5kVM3hnhpNFtOYgbiammNzs1KW2UNSDlTB5k3PrNEdYn7KbaWFuY4Vim8biB9Sfx3UU3tJ79Erzqa01/tXG8c7RvtXJ8Vhcji0fYcUnyUQD5AVsEbUd/Qr9Ko9r7OdcdLiGVjNEggai0674HjNWJVYF2rRdDfzyjwbPqpPyqmTsTEfoVeg++tN0a2YplCisQpe7gBMabyb+FEaRTg40wqqC/ClE0VErHICygyCE5iTASAc2pJ/VO7cJ1qVrGIUYSoE5gmJuSUhUDj2SDbj5QrwiSoki5yibSMhzJKSRaDfhyNNY2S2mIBsQQJkW6uNdRmZbV3oHEg9WBC8YhIJJMBvPMWKSSJSd9wP6yeIqH+Wm9QSeyo7rZE5iCJkmOAOovvqdzCJVlKrlBkE6kiDeIm6Qe8d9CHo+0UpR28qZgZtMwy8O8958ABbWPQqAFCSSAJTJgBVoPA1E5tZAmSdSAI94pkKCSSAYIO8G0xBE+wex0oVmBVqSBuGYJTB3myRvid3Bzuym1KzHNJn62oMmDym/luAABf5UbiesQRlUR2k3CQSSL3iP8ASpfbkZsuYfW3iOypCSJ4y4gRrQjXR9vJlUVKORKVKmCrKlKQYFhASAOEDXWns7EaSrMlMEEkERbPlJAtJByxebE09gtOJRkU4CFJSCSQQfdEnQ61ArarYyzmBUYggSmMnvCbfnEG0yFA6SQ5nZ6UoKJJSUqTBj685jYCNYtAA3STLTslByzJKVEyTdR7ElRj/do0iyY0oD8nd5j517LzH47qQqilSugSa9FLmpQKmLDSkUnVCnV6amJpoaGo15a0U1j3U2DhI4GFDyUDUBNLTFTnFoV+cZaVzAKFeaT91J7JhlbnW+4hafnUM0oFTDT1bDbPuPNK5L7Cv7wj1qNzouoi7RUP1cqx6TTiKVEjQx3W+FTF1Vr6MYcHtNhJPFtI+Ip7fRpge6B4BA+6r1O13U2KyocFQoeon1pqtoIPvsNnmmUH0tTxNVQ6PtD6o8Qn/DUg2I19geQq1wyGHDCetbPCQpP3Gin9gOJEhaVD9YEH76nius//ACM39keQr38lI+yPKilulJggeFKjEAmIiniaDGzU/ZHkKX2JP2R5UeRTSN1TFCDDJ+zXvZ08KKKabINMA4YFe6gcKI6sUzqxQRdQOHpTCynhU5RTDb8fOgj6oaf6UnVVIVU2qhmSkin00U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203" name="Picture 11" descr="http://www.db.lv/images/article/2009/01/21/4e7a98a0-aec7-46c4-92fc-9f2626a6a32e.jpg"/>
          <p:cNvPicPr>
            <a:picLocks noChangeAspect="1" noChangeArrowheads="1"/>
          </p:cNvPicPr>
          <p:nvPr/>
        </p:nvPicPr>
        <p:blipFill>
          <a:blip r:embed="rId2" cstate="print"/>
          <a:srcRect l="26608"/>
          <a:stretch>
            <a:fillRect/>
          </a:stretch>
        </p:blipFill>
        <p:spPr bwMode="auto">
          <a:xfrm flipH="1">
            <a:off x="4355976" y="2636912"/>
            <a:ext cx="4788024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sz="4200" b="1" dirty="0" smtClean="0">
                <a:solidFill>
                  <a:schemeClr val="tx1"/>
                </a:solidFill>
              </a:rPr>
              <a:t>Kā mums būs dzīvot?</a:t>
            </a:r>
            <a:endParaRPr lang="lv-LV" sz="4200" b="1" dirty="0" smtClean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1520" y="5085184"/>
            <a:ext cx="5400600" cy="13681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Neaplaupiet nevienu, Esiet mierā ar savu algu</a:t>
            </a:r>
            <a:endParaRPr lang="lv-LV" sz="3600" b="1" dirty="0" smtClean="0"/>
          </a:p>
        </p:txBody>
      </p:sp>
      <p:sp>
        <p:nvSpPr>
          <p:cNvPr id="11" name="Rounded Rectangle 10"/>
          <p:cNvSpPr/>
          <p:nvPr/>
        </p:nvSpPr>
        <p:spPr>
          <a:xfrm>
            <a:off x="251520" y="3284984"/>
            <a:ext cx="4104456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Neņemiet vairāk kā jums pienākas</a:t>
            </a:r>
            <a:endParaRPr lang="lv-LV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9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Jāņa Kristītāja uzdevums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t="39786" b="3458"/>
          <a:stretch>
            <a:fillRect/>
          </a:stretch>
        </p:blipFill>
        <p:spPr bwMode="auto">
          <a:xfrm>
            <a:off x="179511" y="1700808"/>
            <a:ext cx="8666783" cy="5013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ounded Rectangle 4"/>
          <p:cNvSpPr/>
          <p:nvPr/>
        </p:nvSpPr>
        <p:spPr>
          <a:xfrm>
            <a:off x="5580112" y="764704"/>
            <a:ext cx="3312368" cy="16561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Sagatavot sirdis sludinot grēku nožēlu</a:t>
            </a:r>
            <a:endParaRPr lang="en-US" sz="3600" dirty="0"/>
          </a:p>
        </p:txBody>
      </p:sp>
      <p:sp>
        <p:nvSpPr>
          <p:cNvPr id="6" name="Rounded Rectangle 5"/>
          <p:cNvSpPr/>
          <p:nvPr/>
        </p:nvSpPr>
        <p:spPr>
          <a:xfrm>
            <a:off x="323528" y="836712"/>
            <a:ext cx="3528392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Jānis = saucēja balss tuksnesī</a:t>
            </a:r>
            <a:endParaRPr lang="en-US" sz="3600" dirty="0"/>
          </a:p>
        </p:txBody>
      </p:sp>
      <p:sp>
        <p:nvSpPr>
          <p:cNvPr id="8" name="Rounded Rectangle 7"/>
          <p:cNvSpPr/>
          <p:nvPr/>
        </p:nvSpPr>
        <p:spPr>
          <a:xfrm>
            <a:off x="5148064" y="5589240"/>
            <a:ext cx="3816424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Lai saņemtu grēku piedošanu</a:t>
            </a:r>
            <a:endParaRPr lang="en-US" sz="3600" dirty="0"/>
          </a:p>
        </p:txBody>
      </p:sp>
      <p:sp>
        <p:nvSpPr>
          <p:cNvPr id="9" name="Rounded Rectangle 8"/>
          <p:cNvSpPr/>
          <p:nvPr/>
        </p:nvSpPr>
        <p:spPr>
          <a:xfrm>
            <a:off x="107504" y="6093296"/>
            <a:ext cx="3528392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Kristīja Jordānā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0"/>
            <a:ext cx="8175625" cy="1071563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Lk.3:2-14 </a:t>
            </a:r>
            <a:r>
              <a:rPr lang="lv-LV" b="1" dirty="0" smtClean="0">
                <a:solidFill>
                  <a:schemeClr val="tx1"/>
                </a:solidFill>
              </a:rPr>
              <a:t>Saucēja balss</a:t>
            </a:r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0325"/>
            <a:ext cx="533374" cy="75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7451725" y="0"/>
            <a:ext cx="1692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10.dec.2023.</a:t>
            </a:r>
            <a:endParaRPr lang="lv-LV" sz="2000" dirty="0"/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0" y="692696"/>
            <a:ext cx="9144000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lv-LV" sz="2700" dirty="0" smtClean="0"/>
              <a:t>2 Dieva vārds nāca pār Jāni, </a:t>
            </a:r>
            <a:r>
              <a:rPr lang="lv-LV" sz="2700" dirty="0" err="1" smtClean="0"/>
              <a:t>Caharijas</a:t>
            </a:r>
            <a:r>
              <a:rPr lang="lv-LV" sz="2700" dirty="0" smtClean="0"/>
              <a:t> dēlu, tuksnesī. 3 </a:t>
            </a:r>
            <a:r>
              <a:rPr lang="lv-LV" sz="2700" dirty="0"/>
              <a:t>Un viņš sāka staigāt pa visu Jordānas apgabalu, sludinādams grēku nožēlošanas kristību uz grēku piedošanu, 4 kā ir rakstīts pravieša Jesajas grāmatā: saucēja balss tuksnesī: </a:t>
            </a:r>
            <a:r>
              <a:rPr lang="lv-LV" sz="2700" dirty="0" smtClean="0"/>
              <a:t>sataisiet </a:t>
            </a:r>
            <a:r>
              <a:rPr lang="lv-LV" sz="2700" dirty="0"/>
              <a:t>Tā Kunga ceļu, </a:t>
            </a:r>
            <a:r>
              <a:rPr lang="lv-LV" sz="2700" dirty="0" smtClean="0"/>
              <a:t>dariet </a:t>
            </a:r>
            <a:r>
              <a:rPr lang="lv-LV" sz="2700" dirty="0"/>
              <a:t>līdzenas Viņa tekas! 5 Katrai ielejai jātop pildītai un katram kalnam un pakalnam nolīdzinātam, kas līks, tam jātop taisnam un, kas celmains, - par staigājamu ceļu. 6 Un visai miesai būs redzēt Tā Kunga pestīšanu. </a:t>
            </a:r>
            <a:r>
              <a:rPr lang="lv-LV" sz="2700" dirty="0" smtClean="0"/>
              <a:t>7 Ļaužu pulkiem, kas nāca pie viņa kristīties, viņš sacīja: "Jūs odžu dzimums, kas jums norādījis, kā izbēgsit nākamai </a:t>
            </a:r>
            <a:r>
              <a:rPr lang="lv-LV" sz="2700" dirty="0" err="1" smtClean="0"/>
              <a:t>dusmībai</a:t>
            </a:r>
            <a:r>
              <a:rPr lang="lv-LV" sz="2700" dirty="0" smtClean="0"/>
              <a:t>? 8 Tad nu nesiet patiesus atgriešanās augļus un nesāciet pie sevis sacīt: mums ir Ābrahāms par tēvu! - Jo es jums saku: Dievs spēj no šiem akmeņiem radīt Ābrahāmam bērnus! </a:t>
            </a:r>
            <a:endParaRPr lang="lv-LV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689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3400" dirty="0" smtClean="0"/>
              <a:t>9 </a:t>
            </a:r>
            <a:r>
              <a:rPr lang="lv-LV" sz="3400" dirty="0"/>
              <a:t>Jau cirvis pielikts kokiem pie saknes: katru koku, kas nenesīs labus augļus, nocirtīs un iemetīs ugunī.“ 10 Un ļaudis viņu jautāja: "Ko tad mums būs darīt?“ 11 Bet viņš tiem atbildēja, sacīdams: "Kam divi svārki, tas lai dod tam, kam nav, un, kam ir pārtika, lai dara tāpat.“ 12 Bet arī muitnieki nāca kristīties un to jautāja: "Mācītāj, ko mums būs darīt</a:t>
            </a:r>
            <a:r>
              <a:rPr lang="lv-LV" sz="3400" dirty="0" smtClean="0"/>
              <a:t>?“13 Tad viņš teica: "Neņemiet vairāk, kā jums nolikts.“ 14 Bet arī kareivji to jautāja: "Ko tad mums būs darīt?" Un viņš tiem atbildēja: "Neaplaupiet nevienu un neizspiediet nevienam naudu un esiet mierā ar savu algu.“ </a:t>
            </a:r>
            <a:endParaRPr lang="lv-LV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285750" y="620688"/>
            <a:ext cx="9429750" cy="2205038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i="1" dirty="0" smtClean="0"/>
              <a:t>   </a:t>
            </a:r>
            <a:r>
              <a:rPr lang="lv-LV" sz="2800" i="1" dirty="0" smtClean="0"/>
              <a:t>4 kā ir rakstīts pravieša Jesajas grāmatā: saucēja balss tuksnesī: sataisiet Tā Kunga ceļu, dariet līdzenas Viņa tekas! 5 Katrai ielejai jātop pildītai un katram kalnam un pakalnam nolīdzinātam, kas līks, tam jātop taisnam un, kas celmains, - par staigājamu ceļu. </a:t>
            </a:r>
            <a:endParaRPr lang="en-US" sz="2200" i="1" dirty="0" smtClean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889" r="17820"/>
          <a:stretch>
            <a:fillRect/>
          </a:stretch>
        </p:blipFill>
        <p:spPr bwMode="auto">
          <a:xfrm>
            <a:off x="1187624" y="2924944"/>
            <a:ext cx="6876256" cy="3828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"/>
            <a:ext cx="9144000" cy="764704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Kāds ir Kristītāja galvenais </a:t>
            </a:r>
            <a:r>
              <a:rPr lang="lv-LV" b="1" dirty="0" err="1" smtClean="0">
                <a:solidFill>
                  <a:schemeClr val="tx1"/>
                </a:solidFill>
              </a:rPr>
              <a:t>uzd</a:t>
            </a:r>
            <a:r>
              <a:rPr lang="lv-LV" b="1" dirty="0" smtClean="0">
                <a:solidFill>
                  <a:schemeClr val="tx1"/>
                </a:solidFill>
              </a:rPr>
              <a:t>?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3140968"/>
            <a:ext cx="3024336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Sataisīt tam Kungam ceļu</a:t>
            </a:r>
            <a:endParaRPr lang="en-US" sz="3600" dirty="0"/>
          </a:p>
        </p:txBody>
      </p:sp>
      <p:sp>
        <p:nvSpPr>
          <p:cNvPr id="8" name="Rounded Rectangle 7"/>
          <p:cNvSpPr/>
          <p:nvPr/>
        </p:nvSpPr>
        <p:spPr>
          <a:xfrm>
            <a:off x="5652120" y="3140968"/>
            <a:ext cx="3312368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Sagatavot sirdis Kristum</a:t>
            </a:r>
            <a:endParaRPr lang="en-US" sz="3600" dirty="0"/>
          </a:p>
        </p:txBody>
      </p:sp>
      <p:sp>
        <p:nvSpPr>
          <p:cNvPr id="9" name="Equal 8"/>
          <p:cNvSpPr/>
          <p:nvPr/>
        </p:nvSpPr>
        <p:spPr>
          <a:xfrm>
            <a:off x="3851920" y="3429000"/>
            <a:ext cx="936104" cy="792088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292080" y="5445224"/>
            <a:ext cx="3528392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Jānis = saucēja balss tuksnesī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  <p:bldP spid="5" grpId="0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64704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i="1" dirty="0" smtClean="0"/>
              <a:t>	</a:t>
            </a:r>
            <a:r>
              <a:rPr lang="lv-LV" sz="2800" i="1" dirty="0" smtClean="0"/>
              <a:t>2 Dieva vārds nāca pār Jāni, </a:t>
            </a:r>
            <a:r>
              <a:rPr lang="lv-LV" sz="2800" i="1" dirty="0" err="1" smtClean="0"/>
              <a:t>Caharijas</a:t>
            </a:r>
            <a:r>
              <a:rPr lang="lv-LV" sz="2800" i="1" dirty="0" smtClean="0"/>
              <a:t> dēlu, tuksnesī. 3 Un viņš sāka staigāt pa visu Jordānas apgabalu, sludinādams grēku nožēlošanas kristību uz grēku piedošanu,</a:t>
            </a:r>
            <a:endParaRPr lang="en-US" sz="2800" dirty="0" smtClean="0"/>
          </a:p>
          <a:p>
            <a:pPr algn="just">
              <a:lnSpc>
                <a:spcPct val="90000"/>
              </a:lnSpc>
              <a:buFontTx/>
              <a:buNone/>
            </a:pPr>
            <a:endParaRPr lang="en-US" sz="2600" i="1" dirty="0" smtClean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4296" y="2060575"/>
            <a:ext cx="6372200" cy="4797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"/>
            <a:ext cx="9144000" cy="764704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Kā Jānis gatavoja cilvēku sirdis?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3528" y="2564904"/>
            <a:ext cx="2952328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Sludināja grēku nožēlu</a:t>
            </a:r>
            <a:endParaRPr lang="en-US" sz="3600" dirty="0"/>
          </a:p>
        </p:txBody>
      </p:sp>
      <p:sp>
        <p:nvSpPr>
          <p:cNvPr id="8" name="Rounded Rectangle 7"/>
          <p:cNvSpPr/>
          <p:nvPr/>
        </p:nvSpPr>
        <p:spPr>
          <a:xfrm>
            <a:off x="179512" y="3933056"/>
            <a:ext cx="3528392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Kristīja Jordānā</a:t>
            </a:r>
            <a:endParaRPr lang="en-US" sz="3600" dirty="0"/>
          </a:p>
        </p:txBody>
      </p:sp>
      <p:sp>
        <p:nvSpPr>
          <p:cNvPr id="9" name="Rounded Rectangle 8"/>
          <p:cNvSpPr/>
          <p:nvPr/>
        </p:nvSpPr>
        <p:spPr>
          <a:xfrm>
            <a:off x="539552" y="4725144"/>
            <a:ext cx="2520280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u</a:t>
            </a:r>
            <a:r>
              <a:rPr lang="lv-LV" sz="3600" dirty="0" smtClean="0"/>
              <a:t>z grēku piedošanu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5" grpId="0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47684" y="692696"/>
            <a:ext cx="9391684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400" i="1" dirty="0" smtClean="0"/>
              <a:t>    </a:t>
            </a:r>
            <a:r>
              <a:rPr lang="lv-LV" sz="2400" i="1" dirty="0" smtClean="0"/>
              <a:t>// Mt.3 </a:t>
            </a:r>
            <a:r>
              <a:rPr lang="lv-LV" sz="2800" i="1" baseline="30000" dirty="0" smtClean="0"/>
              <a:t>5</a:t>
            </a:r>
            <a:r>
              <a:rPr lang="lv-LV" sz="2800" i="1" dirty="0" smtClean="0"/>
              <a:t> Tad pie viņa izgāja </a:t>
            </a:r>
            <a:r>
              <a:rPr lang="lv-LV" sz="2800" i="1" dirty="0" err="1" smtClean="0"/>
              <a:t>Jeruzāleme</a:t>
            </a:r>
            <a:r>
              <a:rPr lang="lv-LV" sz="2800" i="1" dirty="0" smtClean="0"/>
              <a:t>, visa Jūdeja un viss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apgabals, </a:t>
            </a:r>
            <a:r>
              <a:rPr lang="lv-LV" sz="2800" i="1" baseline="30000" dirty="0" smtClean="0"/>
              <a:t>6</a:t>
            </a:r>
            <a:r>
              <a:rPr lang="lv-LV" sz="2800" i="1" dirty="0" smtClean="0"/>
              <a:t> un viņi atzina savus grēkus, un Jānis tos kristīja </a:t>
            </a:r>
            <a:r>
              <a:rPr lang="lv-LV" sz="2800" i="1" dirty="0" err="1" smtClean="0"/>
              <a:t>Jardānas</a:t>
            </a:r>
            <a:r>
              <a:rPr lang="lv-LV" sz="2800" i="1" dirty="0" smtClean="0"/>
              <a:t> upē.</a:t>
            </a:r>
          </a:p>
        </p:txBody>
      </p:sp>
      <p:pic>
        <p:nvPicPr>
          <p:cNvPr id="18436" name="Picture 4" descr="Attēlu rezultāti vaicājumam “john the baptist baptizing people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52694" cy="5157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Jānis kristīja Jordānā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619672" y="1844824"/>
            <a:ext cx="5832648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Ļaudis </a:t>
            </a:r>
            <a:r>
              <a:rPr lang="lv-LV" sz="3600" b="1" dirty="0" smtClean="0"/>
              <a:t>atzina savus grēkus </a:t>
            </a:r>
            <a:r>
              <a:rPr lang="lv-LV" sz="3600" dirty="0" smtClean="0"/>
              <a:t>un </a:t>
            </a:r>
            <a:r>
              <a:rPr lang="lv-LV" sz="3600" b="1" dirty="0" smtClean="0"/>
              <a:t>tad tika kristīti</a:t>
            </a:r>
            <a:r>
              <a:rPr lang="lv-LV" sz="3600" dirty="0" smtClean="0"/>
              <a:t>!</a:t>
            </a:r>
            <a:endParaRPr lang="lv-LV" sz="36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2915816" y="5589240"/>
            <a:ext cx="5832648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b="1" dirty="0" smtClean="0"/>
              <a:t>Jānis kristīja tos</a:t>
            </a:r>
            <a:r>
              <a:rPr lang="lv-LV" sz="3600" dirty="0" smtClean="0"/>
              <a:t>, kas </a:t>
            </a:r>
            <a:r>
              <a:rPr lang="lv-LV" sz="3600" b="1" dirty="0" smtClean="0"/>
              <a:t>nožēloja savus grēkus</a:t>
            </a:r>
            <a:r>
              <a:rPr lang="lv-LV" sz="3600" dirty="0" smtClean="0"/>
              <a:t>.</a:t>
            </a:r>
            <a:endParaRPr lang="lv-LV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285750" y="699561"/>
            <a:ext cx="9429750" cy="857231"/>
          </a:xfrm>
        </p:spPr>
        <p:txBody>
          <a:bodyPr/>
          <a:lstStyle/>
          <a:p>
            <a:pPr algn="ctr">
              <a:buFontTx/>
              <a:buNone/>
            </a:pPr>
            <a:r>
              <a:rPr lang="lv-LV" sz="2800" i="1" dirty="0" smtClean="0"/>
              <a:t>   6 Un visai miesai būs redzēt Tā Kunga pestīšanu.</a:t>
            </a:r>
            <a:endParaRPr lang="en-US" sz="2200" i="1" dirty="0" smtClean="0"/>
          </a:p>
        </p:txBody>
      </p:sp>
      <p:pic>
        <p:nvPicPr>
          <p:cNvPr id="23554" name="Picture 2" descr="Attēlu rezultāti vaicājumam “people looking at cross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b="1" dirty="0" smtClean="0">
                <a:solidFill>
                  <a:schemeClr val="tx1"/>
                </a:solidFill>
              </a:rPr>
              <a:t>Jānis aizsāk jaunu laikmetu</a:t>
            </a:r>
            <a:endParaRPr lang="lv-LV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3528" y="1556792"/>
            <a:ext cx="4104456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Jānis sludina Jēzu krustā sisto</a:t>
            </a:r>
            <a:endParaRPr lang="lv-LV" sz="36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611560" y="3429000"/>
            <a:ext cx="345638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Glābšana nāks visām tautām</a:t>
            </a:r>
            <a:endParaRPr lang="lv-LV" sz="36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323528" y="2708920"/>
            <a:ext cx="4104456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Jēzus = pestīšana</a:t>
            </a:r>
            <a:endParaRPr lang="lv-LV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  <p:bldP spid="5" grpId="0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71438"/>
            <a:ext cx="9358313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None/>
            </a:pPr>
            <a:r>
              <a:rPr lang="lv-LV" sz="2000" i="1" dirty="0" smtClean="0"/>
              <a:t>     </a:t>
            </a:r>
            <a:r>
              <a:rPr lang="lv-LV" sz="2800" i="1" dirty="0" smtClean="0"/>
              <a:t>7 Ļaužu pulkiem, kas nāca pie viņa kristīties, viņš sacīja: "Jūs odžu dzimums, kas jums norādījis, kā izbēgsit nākamai </a:t>
            </a:r>
            <a:r>
              <a:rPr lang="lv-LV" sz="2800" i="1" dirty="0" err="1" smtClean="0"/>
              <a:t>dusmībai</a:t>
            </a:r>
            <a:r>
              <a:rPr lang="lv-LV" sz="2800" i="1" dirty="0" smtClean="0"/>
              <a:t> </a:t>
            </a:r>
            <a:r>
              <a:rPr lang="lv-LV" sz="2800" i="1" dirty="0" smtClean="0"/>
              <a:t>8 Tad nu nesiet patiesus atgriešanās augļus un nesāciet pie sevis sacīt: mums ir Ābrahāms par tēvu! - Jo es jums saku: Dievs spēj no šiem akmeņiem radīt Ābrahāmam bērnus! </a:t>
            </a:r>
            <a:endParaRPr lang="en-US" sz="2400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lv-LV" sz="2600" dirty="0" smtClean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 l="2420" r="32846"/>
          <a:stretch>
            <a:fillRect/>
          </a:stretch>
        </p:blipFill>
        <p:spPr bwMode="auto">
          <a:xfrm>
            <a:off x="2051720" y="2235128"/>
            <a:ext cx="6912768" cy="4622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ounded Rectangle 4"/>
          <p:cNvSpPr/>
          <p:nvPr/>
        </p:nvSpPr>
        <p:spPr>
          <a:xfrm>
            <a:off x="107504" y="2204864"/>
            <a:ext cx="381642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Farizeji negribēja nožēlot grēkus</a:t>
            </a:r>
            <a:endParaRPr lang="lv-LV" sz="3600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107504" y="4437112"/>
            <a:ext cx="3312368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Viņi neizbēgs Dieva dusmas</a:t>
            </a:r>
            <a:endParaRPr lang="lv-LV" sz="36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107504" y="3356992"/>
            <a:ext cx="3528392" cy="10081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Aizbildinājās ar izredzēto tautu</a:t>
            </a:r>
            <a:endParaRPr lang="lv-LV" sz="36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107504" y="5589240"/>
            <a:ext cx="453650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Dievs radīs sev bērnus no pagāniem</a:t>
            </a:r>
            <a:endParaRPr lang="lv-LV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t="13046" r="29085" b="19278"/>
          <a:stretch>
            <a:fillRect/>
          </a:stretch>
        </p:blipFill>
        <p:spPr bwMode="auto">
          <a:xfrm>
            <a:off x="4211960" y="1556792"/>
            <a:ext cx="4645578" cy="5157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4544" y="764704"/>
            <a:ext cx="9468545" cy="10541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000" i="1" dirty="0" smtClean="0"/>
              <a:t>     </a:t>
            </a:r>
            <a:r>
              <a:rPr lang="lv-LV" sz="2800" i="1" dirty="0" smtClean="0"/>
              <a:t>9 Jau cirvis pielikts kokiem pie saknes: katru koku, kas nenesīs labus augļus, nocirtīs un iemetīs ugunī.“ </a:t>
            </a:r>
            <a:endParaRPr lang="lv-LV" sz="2600" i="1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7384"/>
            <a:ext cx="9144000" cy="764704"/>
          </a:xfrm>
        </p:spPr>
        <p:txBody>
          <a:bodyPr/>
          <a:lstStyle/>
          <a:p>
            <a:pPr eaLnBrk="1" hangingPunct="1"/>
            <a:r>
              <a:rPr lang="lv-LV" sz="4200" b="1" dirty="0" smtClean="0">
                <a:solidFill>
                  <a:schemeClr val="tx1"/>
                </a:solidFill>
              </a:rPr>
              <a:t>Pestīšanai līdzi nāk izmainīta sirds</a:t>
            </a:r>
            <a:endParaRPr lang="lv-LV" sz="4200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520" y="1556792"/>
            <a:ext cx="3816424" cy="17281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Farizeju rīcība neliecina par pestījošu ticību</a:t>
            </a:r>
            <a:endParaRPr lang="lv-LV" sz="36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251520" y="5373216"/>
            <a:ext cx="4896544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B</a:t>
            </a:r>
            <a:r>
              <a:rPr lang="lv-LV" sz="3600" dirty="0" smtClean="0"/>
              <a:t>et </a:t>
            </a:r>
            <a:r>
              <a:rPr lang="lv-LV" sz="3600" dirty="0" smtClean="0"/>
              <a:t>nebija </a:t>
            </a:r>
            <a:r>
              <a:rPr lang="lv-LV" sz="3600" dirty="0" smtClean="0"/>
              <a:t>nožēlas un grēku piedošanas</a:t>
            </a:r>
            <a:endParaRPr lang="lv-LV" sz="36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251520" y="3573016"/>
            <a:ext cx="4680520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3600" dirty="0" smtClean="0"/>
              <a:t>Farizeju sirdīs bija daudz egoisma, skaudības, ļaunuma</a:t>
            </a:r>
            <a:endParaRPr lang="lv-LV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836</Words>
  <Application>Microsoft Office PowerPoint</Application>
  <PresentationFormat>On-screen Show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Lk.3:2-14 Saucēja balss</vt:lpstr>
      <vt:lpstr>Lk.3:2-14 Saucēja balss</vt:lpstr>
      <vt:lpstr>Slide 3</vt:lpstr>
      <vt:lpstr>Kāds ir Kristītāja galvenais uzd?</vt:lpstr>
      <vt:lpstr>Kā Jānis gatavoja cilvēku sirdis?</vt:lpstr>
      <vt:lpstr>Jānis kristīja Jordānā</vt:lpstr>
      <vt:lpstr>Jānis aizsāk jaunu laikmetu</vt:lpstr>
      <vt:lpstr>Slide 8</vt:lpstr>
      <vt:lpstr>Pestīšanai līdzi nāk izmainīta sirds</vt:lpstr>
      <vt:lpstr>Pestīšanas augļi</vt:lpstr>
      <vt:lpstr>Adventa laiks</vt:lpstr>
      <vt:lpstr>Kā mums būs dzīvot?</vt:lpstr>
      <vt:lpstr>Jāņa Kristītāja uzdevums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Lk.17:11-19  “Desmit spitālīgie”</dc:title>
  <dc:creator>RobertsO</dc:creator>
  <cp:lastModifiedBy>Rob</cp:lastModifiedBy>
  <cp:revision>74</cp:revision>
  <dcterms:created xsi:type="dcterms:W3CDTF">2010-10-07T14:46:11Z</dcterms:created>
  <dcterms:modified xsi:type="dcterms:W3CDTF">2023-12-09T11:43:12Z</dcterms:modified>
</cp:coreProperties>
</file>