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90" r:id="rId3"/>
    <p:sldId id="291" r:id="rId4"/>
    <p:sldId id="296" r:id="rId5"/>
    <p:sldId id="292" r:id="rId6"/>
    <p:sldId id="293" r:id="rId7"/>
    <p:sldId id="295" r:id="rId8"/>
    <p:sldId id="297" r:id="rId9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93" autoAdjust="0"/>
    <p:restoredTop sz="94723" autoAdjust="0"/>
  </p:normalViewPr>
  <p:slideViewPr>
    <p:cSldViewPr>
      <p:cViewPr varScale="1">
        <p:scale>
          <a:sx n="65" d="100"/>
          <a:sy n="65" d="100"/>
        </p:scale>
        <p:origin x="-126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ADF6604-8855-41E5-AB4B-4A0AC41535BA}" type="datetimeFigureOut">
              <a:rPr lang="lv-LV"/>
              <a:pPr>
                <a:defRPr/>
              </a:pPr>
              <a:t>31.08.2019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50A2455-5E14-4A6A-9809-E3F808C472F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947E7-C032-4AE9-9CC1-99FE559D523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6EFA7-6231-4B12-AD91-E01F6A9783A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B853D-05E4-4064-82C4-880FEC00256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BE622-F9B8-4ABB-AF6C-86858125320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32D92-8216-491D-AD67-E4BCBBB034E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2C740-34C3-4FC5-ABA7-BE08F8643C2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D1E5E-1F2F-48E1-B7A6-E677B20E69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392EB-1573-4CE8-BD3A-C03677DEF0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81A9F-D41C-418B-9369-0690E83B2ED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347A9-D188-4FC6-8C02-5AD7E902B7B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D0588-C30F-4970-9653-06B4C215E54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99474409-06C0-4EBA-8E45-5DCCCF322B1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7572375" y="0"/>
            <a:ext cx="157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dirty="0" smtClean="0"/>
              <a:t>1.sept.2019.</a:t>
            </a:r>
            <a:endParaRPr lang="lv-LV" dirty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928688"/>
          </a:xfrm>
        </p:spPr>
        <p:txBody>
          <a:bodyPr/>
          <a:lstStyle/>
          <a:p>
            <a:pPr eaLnBrk="1" hangingPunct="1"/>
            <a:r>
              <a:rPr lang="lv-LV" sz="4800" b="1" dirty="0" smtClean="0">
                <a:solidFill>
                  <a:schemeClr val="tx1"/>
                </a:solidFill>
              </a:rPr>
              <a:t>Dieva gudrība</a:t>
            </a:r>
          </a:p>
        </p:txBody>
      </p:sp>
      <p:pic>
        <p:nvPicPr>
          <p:cNvPr id="4104" name="Picture 8" descr="Attēlu rezultāti vaicājumam “bible”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0108"/>
            <a:ext cx="9144000" cy="5889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7572375" y="0"/>
            <a:ext cx="157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dirty="0" smtClean="0"/>
              <a:t>1.sept.2019.</a:t>
            </a:r>
            <a:endParaRPr lang="lv-LV" dirty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928688"/>
          </a:xfrm>
        </p:spPr>
        <p:txBody>
          <a:bodyPr/>
          <a:lstStyle/>
          <a:p>
            <a:pPr eaLnBrk="1" hangingPunct="1"/>
            <a:r>
              <a:rPr lang="lv-LV" sz="4800" b="1" dirty="0" smtClean="0">
                <a:solidFill>
                  <a:schemeClr val="tx1"/>
                </a:solidFill>
              </a:rPr>
              <a:t>Dieva gudrība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785813"/>
            <a:ext cx="9144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0"/>
              </a:spcBef>
              <a:defRPr/>
            </a:pPr>
            <a:r>
              <a:rPr lang="lv-LV" sz="2800" i="1" kern="0" dirty="0">
                <a:latin typeface="Arial" charset="0"/>
              </a:rPr>
              <a:t>1 </a:t>
            </a:r>
            <a:r>
              <a:rPr lang="lv-LV" sz="2800" i="1" kern="0" dirty="0" err="1">
                <a:latin typeface="Arial" charset="0"/>
              </a:rPr>
              <a:t>Salamana</a:t>
            </a:r>
            <a:r>
              <a:rPr lang="lv-LV" sz="2800" i="1" kern="0" dirty="0">
                <a:latin typeface="Arial" charset="0"/>
              </a:rPr>
              <a:t>, </a:t>
            </a:r>
            <a:r>
              <a:rPr lang="lv-LV" sz="2800" i="1" kern="0" dirty="0" err="1">
                <a:latin typeface="Arial" charset="0"/>
              </a:rPr>
              <a:t>Israēla</a:t>
            </a:r>
            <a:r>
              <a:rPr lang="lv-LV" sz="2800" i="1" kern="0" dirty="0">
                <a:latin typeface="Arial" charset="0"/>
              </a:rPr>
              <a:t> ķēniņa, Dāvida dēla, pamācības</a:t>
            </a:r>
          </a:p>
          <a:p>
            <a:pPr algn="just">
              <a:spcBef>
                <a:spcPts val="0"/>
              </a:spcBef>
              <a:defRPr/>
            </a:pPr>
            <a:r>
              <a:rPr lang="lv-LV" sz="2800" i="1" kern="0" dirty="0">
                <a:latin typeface="Arial" charset="0"/>
              </a:rPr>
              <a:t>2 piesavināties dzīves ziņu, iekšēju stāju un prātu,</a:t>
            </a:r>
          </a:p>
          <a:p>
            <a:pPr algn="just">
              <a:spcBef>
                <a:spcPts val="0"/>
              </a:spcBef>
              <a:defRPr/>
            </a:pPr>
            <a:r>
              <a:rPr lang="lv-LV" sz="2800" i="1" kern="0" dirty="0">
                <a:latin typeface="Arial" charset="0"/>
              </a:rPr>
              <a:t>3 mācīties gudrību, tiesu, taisnību un vienkāršas sirds skaidrību,</a:t>
            </a:r>
          </a:p>
          <a:p>
            <a:pPr algn="just">
              <a:spcBef>
                <a:spcPts val="0"/>
              </a:spcBef>
              <a:defRPr/>
            </a:pPr>
            <a:r>
              <a:rPr lang="lv-LV" sz="2800" i="1" kern="0" dirty="0">
                <a:latin typeface="Arial" charset="0"/>
              </a:rPr>
              <a:t>4 lai neprašas kļūtu pratēji un jaunieši prātīgi un apdomīgi.</a:t>
            </a:r>
          </a:p>
          <a:p>
            <a:pPr algn="just">
              <a:spcBef>
                <a:spcPts val="0"/>
              </a:spcBef>
              <a:defRPr/>
            </a:pPr>
            <a:r>
              <a:rPr lang="lv-LV" sz="2800" i="1" kern="0" dirty="0">
                <a:latin typeface="Arial" charset="0"/>
              </a:rPr>
              <a:t>5 Kas ir gudrs un zinīgs, tas klausās un labojas, un, kas ir prātīgs, tas ļaujas sev ko sacīt,</a:t>
            </a:r>
          </a:p>
          <a:p>
            <a:pPr algn="just">
              <a:spcBef>
                <a:spcPts val="0"/>
              </a:spcBef>
              <a:defRPr/>
            </a:pPr>
            <a:r>
              <a:rPr lang="lv-LV" sz="2800" i="1" kern="0" dirty="0">
                <a:latin typeface="Arial" charset="0"/>
              </a:rPr>
              <a:t>6 lai viņš šīs pamācības un to īsto izpratni uztvertu pareizi, tāpat arī zinīgo vīru mācības un viņu paraugus.</a:t>
            </a:r>
          </a:p>
          <a:p>
            <a:pPr algn="just">
              <a:spcBef>
                <a:spcPts val="0"/>
              </a:spcBef>
              <a:defRPr/>
            </a:pPr>
            <a:r>
              <a:rPr lang="lv-LV" sz="2800" i="1" kern="0" dirty="0">
                <a:latin typeface="Arial" charset="0"/>
              </a:rPr>
              <a:t>7 </a:t>
            </a:r>
            <a:r>
              <a:rPr lang="lv-LV" sz="2800" i="1" kern="0" dirty="0" smtClean="0">
                <a:latin typeface="Arial" charset="0"/>
              </a:rPr>
              <a:t>Bijība (Bailes) </a:t>
            </a:r>
            <a:r>
              <a:rPr lang="lv-LV" sz="2800" i="1" kern="0" dirty="0">
                <a:latin typeface="Arial" charset="0"/>
              </a:rPr>
              <a:t>Tā Kunga priekšā ir </a:t>
            </a:r>
            <a:r>
              <a:rPr lang="lv-LV" sz="2800" i="1" kern="0" dirty="0" smtClean="0">
                <a:latin typeface="Arial" charset="0"/>
              </a:rPr>
              <a:t>gudrības </a:t>
            </a:r>
            <a:r>
              <a:rPr lang="lv-LV" sz="2800" i="1" kern="0" dirty="0">
                <a:latin typeface="Arial" charset="0"/>
              </a:rPr>
              <a:t>sākums. </a:t>
            </a:r>
            <a:r>
              <a:rPr lang="lv-LV" sz="2800" i="1" kern="0" dirty="0" smtClean="0">
                <a:latin typeface="Arial" charset="0"/>
              </a:rPr>
              <a:t>Muļķi </a:t>
            </a:r>
            <a:r>
              <a:rPr lang="lv-LV" sz="2800" i="1" kern="0" dirty="0">
                <a:latin typeface="Arial" charset="0"/>
              </a:rPr>
              <a:t>nonievā gudrību un pamācību.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71462"/>
            <a:ext cx="9467850" cy="1081088"/>
          </a:xfrm>
        </p:spPr>
        <p:txBody>
          <a:bodyPr/>
          <a:lstStyle/>
          <a:p>
            <a:pPr algn="just">
              <a:spcBef>
                <a:spcPts val="0"/>
              </a:spcBef>
              <a:defRPr/>
            </a:pPr>
            <a:r>
              <a:rPr lang="lv-LV" sz="2800" i="1" dirty="0" smtClean="0">
                <a:latin typeface="Arial" charset="0"/>
              </a:rPr>
              <a:t>1 </a:t>
            </a:r>
            <a:r>
              <a:rPr lang="lv-LV" sz="2800" i="1" dirty="0" err="1" smtClean="0">
                <a:latin typeface="Arial" charset="0"/>
              </a:rPr>
              <a:t>Salamana</a:t>
            </a:r>
            <a:r>
              <a:rPr lang="lv-LV" sz="2800" i="1" dirty="0" smtClean="0">
                <a:latin typeface="Arial" charset="0"/>
              </a:rPr>
              <a:t>, </a:t>
            </a:r>
            <a:r>
              <a:rPr lang="lv-LV" sz="2800" i="1" dirty="0" err="1" smtClean="0">
                <a:latin typeface="Arial" charset="0"/>
              </a:rPr>
              <a:t>Israēla</a:t>
            </a:r>
            <a:r>
              <a:rPr lang="lv-LV" sz="2800" i="1" dirty="0" smtClean="0">
                <a:latin typeface="Arial" charset="0"/>
              </a:rPr>
              <a:t> ķēniņa, Dāvida dēla, pamācības 2 piesavināties dzīves ziņu, iekšēju stāju un prātu, 3 mācīties gudrību, tiesu, taisnību un vienkāršas sirds skaidrību</a:t>
            </a:r>
            <a:endParaRPr lang="en-US" sz="24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" y="1625600"/>
            <a:ext cx="478631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600" b="1" dirty="0" smtClean="0"/>
              <a:t>Mācies:</a:t>
            </a:r>
          </a:p>
          <a:p>
            <a:pPr>
              <a:buFontTx/>
              <a:buChar char="•"/>
            </a:pPr>
            <a:endParaRPr lang="lv-LV" sz="3600" b="1" dirty="0"/>
          </a:p>
          <a:p>
            <a:pPr>
              <a:buFontTx/>
              <a:buChar char="•"/>
            </a:pPr>
            <a:r>
              <a:rPr lang="lv-LV" sz="3600" dirty="0" smtClean="0"/>
              <a:t>Dzīves ziņu</a:t>
            </a:r>
          </a:p>
          <a:p>
            <a:pPr>
              <a:buFontTx/>
              <a:buChar char="•"/>
            </a:pPr>
            <a:r>
              <a:rPr lang="lv-LV" sz="3600" dirty="0" smtClean="0"/>
              <a:t>Iekšēju stāju un prātu</a:t>
            </a:r>
          </a:p>
          <a:p>
            <a:pPr>
              <a:buFontTx/>
              <a:buChar char="•"/>
            </a:pPr>
            <a:r>
              <a:rPr lang="lv-LV" sz="3600" dirty="0" smtClean="0"/>
              <a:t>Gudrību</a:t>
            </a:r>
          </a:p>
          <a:p>
            <a:pPr>
              <a:buFontTx/>
              <a:buChar char="•"/>
            </a:pPr>
            <a:r>
              <a:rPr lang="lv-LV" sz="3600" dirty="0" smtClean="0"/>
              <a:t>Tiesu un taisnību</a:t>
            </a:r>
          </a:p>
          <a:p>
            <a:pPr>
              <a:buFontTx/>
              <a:buChar char="•"/>
            </a:pPr>
            <a:r>
              <a:rPr lang="lv-LV" sz="3600" dirty="0" smtClean="0"/>
              <a:t>Vienkāršas sirds skaidrību</a:t>
            </a:r>
            <a:endParaRPr lang="lv-LV" sz="3600" dirty="0"/>
          </a:p>
        </p:txBody>
      </p:sp>
      <p:pic>
        <p:nvPicPr>
          <p:cNvPr id="27650" name="Picture 2" descr="Attēlu rezultāti vaicājumam “learning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643050"/>
            <a:ext cx="4181469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71462"/>
            <a:ext cx="9467850" cy="1081088"/>
          </a:xfrm>
        </p:spPr>
        <p:txBody>
          <a:bodyPr/>
          <a:lstStyle/>
          <a:p>
            <a:pPr algn="just">
              <a:spcBef>
                <a:spcPts val="0"/>
              </a:spcBef>
              <a:defRPr/>
            </a:pPr>
            <a:r>
              <a:rPr lang="lv-LV" sz="2800" i="1" dirty="0" smtClean="0">
                <a:latin typeface="Arial" charset="0"/>
              </a:rPr>
              <a:t>7 Bijība (Bailes) Tā Kunga priekšā ir gudrības sākums. Muļķi nonievā gudrību un pamācību.</a:t>
            </a:r>
            <a:endParaRPr lang="lv-LV" sz="2800" i="1" dirty="0">
              <a:latin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85794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600" b="1" dirty="0" smtClean="0"/>
              <a:t>Bet kur sākas gudrība?</a:t>
            </a:r>
          </a:p>
          <a:p>
            <a:pPr>
              <a:buFont typeface="Wingdings" pitchFamily="2" charset="2"/>
              <a:buChar char="à"/>
            </a:pPr>
            <a:r>
              <a:rPr lang="lv-LV" sz="3600" b="1" dirty="0" smtClean="0">
                <a:sym typeface="Wingdings" pitchFamily="2" charset="2"/>
              </a:rPr>
              <a:t>Ar </a:t>
            </a:r>
            <a:r>
              <a:rPr lang="lv-LV" sz="3600" b="1" dirty="0" smtClean="0">
                <a:sym typeface="Wingdings" pitchFamily="2" charset="2"/>
              </a:rPr>
              <a:t>bailēm/</a:t>
            </a:r>
            <a:r>
              <a:rPr lang="lv-LV" sz="3600" b="1" dirty="0" err="1" smtClean="0">
                <a:sym typeface="Wingdings" pitchFamily="2" charset="2"/>
              </a:rPr>
              <a:t>bījību</a:t>
            </a:r>
            <a:r>
              <a:rPr lang="lv-LV" sz="3600" b="1" dirty="0" smtClean="0">
                <a:sym typeface="Wingdings" pitchFamily="2" charset="2"/>
              </a:rPr>
              <a:t> </a:t>
            </a:r>
            <a:r>
              <a:rPr lang="lv-LV" sz="3600" b="1" dirty="0" smtClean="0">
                <a:sym typeface="Wingdings" pitchFamily="2" charset="2"/>
              </a:rPr>
              <a:t>Dieva priekšā!</a:t>
            </a:r>
          </a:p>
          <a:p>
            <a:pPr>
              <a:buFont typeface="Wingdings" pitchFamily="2" charset="2"/>
              <a:buChar char="à"/>
            </a:pPr>
            <a:r>
              <a:rPr lang="lv-LV" sz="3600" b="1" dirty="0" smtClean="0">
                <a:sym typeface="Wingdings" pitchFamily="2" charset="2"/>
              </a:rPr>
              <a:t>Muļķi nonievā Dievu un Viņa pamācību</a:t>
            </a:r>
            <a:endParaRPr lang="lv-LV" sz="3600" dirty="0"/>
          </a:p>
        </p:txBody>
      </p:sp>
      <p:pic>
        <p:nvPicPr>
          <p:cNvPr id="43010" name="Picture 2" descr="Attēlu rezultāti vaicājumam “almighty God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00306"/>
            <a:ext cx="9144000" cy="4286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71462"/>
            <a:ext cx="9467850" cy="1081088"/>
          </a:xfrm>
        </p:spPr>
        <p:txBody>
          <a:bodyPr/>
          <a:lstStyle/>
          <a:p>
            <a:pPr algn="just">
              <a:spcBef>
                <a:spcPts val="0"/>
              </a:spcBef>
              <a:defRPr/>
            </a:pPr>
            <a:r>
              <a:rPr lang="lv-LV" sz="2800" i="1" dirty="0" smtClean="0">
                <a:latin typeface="Arial" charset="0"/>
              </a:rPr>
              <a:t>4 lai neprašas kļūtu pratēji un jaunieši prātīgi un apdomīgi. </a:t>
            </a:r>
            <a:endParaRPr lang="lv-LV" sz="2800" i="1" dirty="0">
              <a:latin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00108"/>
            <a:ext cx="721520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600" b="1" dirty="0" smtClean="0"/>
              <a:t>Mācīšanās mērķis:</a:t>
            </a:r>
          </a:p>
          <a:p>
            <a:r>
              <a:rPr lang="lv-LV" sz="3600" b="1" dirty="0" smtClean="0">
                <a:sym typeface="Wingdings" pitchFamily="2" charset="2"/>
              </a:rPr>
              <a:t>Lai neprašas kļūtu prātīgi</a:t>
            </a:r>
          </a:p>
          <a:p>
            <a:r>
              <a:rPr lang="lv-LV" sz="3600" b="1" dirty="0" smtClean="0">
                <a:sym typeface="Wingdings" pitchFamily="2" charset="2"/>
              </a:rPr>
              <a:t>Jaunieši prātīgi un apdomīgi </a:t>
            </a:r>
            <a:endParaRPr lang="lv-LV" sz="3600" dirty="0"/>
          </a:p>
        </p:txBody>
      </p:sp>
      <p:pic>
        <p:nvPicPr>
          <p:cNvPr id="41986" name="Picture 2" descr="Attēlu rezultāti vaicājumam “learning purpose”"/>
          <p:cNvPicPr>
            <a:picLocks noChangeAspect="1" noChangeArrowheads="1"/>
          </p:cNvPicPr>
          <p:nvPr/>
        </p:nvPicPr>
        <p:blipFill>
          <a:blip r:embed="rId2"/>
          <a:srcRect t="27621" b="12889"/>
          <a:stretch>
            <a:fillRect/>
          </a:stretch>
        </p:blipFill>
        <p:spPr bwMode="auto">
          <a:xfrm>
            <a:off x="0" y="3000371"/>
            <a:ext cx="9144000" cy="3692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71462"/>
            <a:ext cx="9467850" cy="1081088"/>
          </a:xfrm>
        </p:spPr>
        <p:txBody>
          <a:bodyPr/>
          <a:lstStyle/>
          <a:p>
            <a:pPr algn="just">
              <a:spcBef>
                <a:spcPts val="0"/>
              </a:spcBef>
              <a:defRPr/>
            </a:pPr>
            <a:r>
              <a:rPr lang="lv-LV" sz="2800" i="1" dirty="0" smtClean="0">
                <a:latin typeface="Arial" charset="0"/>
              </a:rPr>
              <a:t>5 Kas ir gudrs un zinīgs, tas klausās un labojas, un, kas ir prātīgs, tas ļaujas sev ko sacīt, 6 lai viņš šīs pamācības un to īsto izpratni uztvertu pareizi, tāpat arī zinīgo vīru mācības un viņu paraugus.</a:t>
            </a:r>
          </a:p>
          <a:p>
            <a:pPr algn="just">
              <a:spcBef>
                <a:spcPts val="0"/>
              </a:spcBef>
              <a:defRPr/>
            </a:pPr>
            <a:endParaRPr lang="lv-LV" sz="2800" i="1" dirty="0">
              <a:latin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37402"/>
            <a:ext cx="878684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3200" b="1" dirty="0" smtClean="0"/>
              <a:t>Kas ir gudrs, tas ieklausās un labojas.</a:t>
            </a:r>
          </a:p>
          <a:p>
            <a:pPr>
              <a:buFont typeface="Arial" pitchFamily="34" charset="0"/>
              <a:buChar char="•"/>
            </a:pPr>
            <a:r>
              <a:rPr lang="lv-LV" sz="3200" b="1" dirty="0" smtClean="0"/>
              <a:t>Kas ir prātīgs, ļauj sev ko sacīt.</a:t>
            </a:r>
          </a:p>
          <a:p>
            <a:pPr>
              <a:buFont typeface="Arial" pitchFamily="34" charset="0"/>
              <a:buChar char="•"/>
            </a:pPr>
            <a:r>
              <a:rPr lang="lv-LV" sz="3200" b="1" dirty="0" smtClean="0"/>
              <a:t>Gudrs mācās pēc laba parauga.</a:t>
            </a:r>
            <a:endParaRPr lang="lv-LV" sz="3200" dirty="0"/>
          </a:p>
        </p:txBody>
      </p:sp>
      <p:pic>
        <p:nvPicPr>
          <p:cNvPr id="40962" name="Picture 2" descr="Attēlu rezultāti vaicājumam “teacher with a student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357562"/>
            <a:ext cx="8286808" cy="3337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7381" y="3791367"/>
            <a:ext cx="3847068" cy="3087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06194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rgbClr val="000000"/>
                </a:solidFill>
                <a:effectLst/>
              </a:rPr>
              <a:t>Mācies no pānākumiem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980728"/>
            <a:ext cx="8460432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buFont typeface="Arial" pitchFamily="34" charset="0"/>
              <a:buChar char="•"/>
              <a:defRPr/>
            </a:pPr>
            <a:r>
              <a:rPr lang="lv-LV" sz="3600" dirty="0">
                <a:solidFill>
                  <a:srgbClr val="000000"/>
                </a:solidFill>
              </a:rPr>
              <a:t>Droši vien esat dzirdējuši teicienu: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lv-LV" sz="3600" i="1" strike="sngStrike" dirty="0">
                <a:solidFill>
                  <a:srgbClr val="000000"/>
                </a:solidFill>
              </a:rPr>
              <a:t>Mācies no kļūdām</a:t>
            </a:r>
            <a:r>
              <a:rPr lang="lv-LV" sz="3600" dirty="0">
                <a:solidFill>
                  <a:srgbClr val="000000"/>
                </a:solidFill>
              </a:rPr>
              <a:t>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3600" dirty="0" smtClean="0">
                <a:solidFill>
                  <a:srgbClr val="000000"/>
                </a:solidFill>
                <a:sym typeface="Wingdings" pitchFamily="2" charset="2"/>
              </a:rPr>
              <a:t>Jēzus teica: “</a:t>
            </a:r>
            <a:r>
              <a:rPr lang="lv-LV" sz="3600" i="1" dirty="0" smtClean="0">
                <a:solidFill>
                  <a:srgbClr val="000000"/>
                </a:solidFill>
                <a:sym typeface="Wingdings" pitchFamily="2" charset="2"/>
              </a:rPr>
              <a:t>Seko man</a:t>
            </a:r>
            <a:r>
              <a:rPr lang="lv-LV" sz="3600" dirty="0" smtClean="0">
                <a:solidFill>
                  <a:srgbClr val="000000"/>
                </a:solidFill>
                <a:sym typeface="Wingdings" pitchFamily="2" charset="2"/>
              </a:rPr>
              <a:t>” (Jņ.1:43)</a:t>
            </a:r>
            <a:endParaRPr lang="en-US" sz="3600" dirty="0" smtClean="0">
              <a:solidFill>
                <a:srgbClr val="000000"/>
              </a:solidFill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lv-LV" sz="3600" dirty="0" smtClean="0">
                <a:solidFill>
                  <a:srgbClr val="000000"/>
                </a:solidFill>
              </a:rPr>
              <a:t>Es </a:t>
            </a:r>
            <a:r>
              <a:rPr lang="lv-LV" sz="3600" dirty="0">
                <a:solidFill>
                  <a:srgbClr val="000000"/>
                </a:solidFill>
              </a:rPr>
              <a:t>teiktu labāk: 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lv-LV" sz="3600" i="1" dirty="0">
                <a:solidFill>
                  <a:srgbClr val="000000"/>
                </a:solidFill>
              </a:rPr>
              <a:t>Mācies no panākumiem</a:t>
            </a:r>
            <a:r>
              <a:rPr lang="lv-LV" sz="3600" dirty="0">
                <a:solidFill>
                  <a:srgbClr val="000000"/>
                </a:solidFill>
              </a:rPr>
              <a:t>!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lv-LV" sz="3600" i="1" dirty="0">
                <a:solidFill>
                  <a:srgbClr val="000000"/>
                </a:solidFill>
              </a:rPr>
              <a:t>Kļūdas ir jālabo</a:t>
            </a:r>
            <a:r>
              <a:rPr lang="lv-LV" sz="3600" dirty="0">
                <a:solidFill>
                  <a:srgbClr val="000000"/>
                </a:solidFill>
              </a:rPr>
              <a:t>! 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lv-LV" sz="3600" dirty="0">
                <a:solidFill>
                  <a:srgbClr val="000000"/>
                </a:solidFill>
              </a:rPr>
              <a:t>Bet ja kaut kas izdodas, tad </a:t>
            </a:r>
            <a:r>
              <a:rPr lang="lv-LV" sz="3600" b="1" dirty="0">
                <a:solidFill>
                  <a:srgbClr val="000000"/>
                </a:solidFill>
              </a:rPr>
              <a:t>lieto to</a:t>
            </a:r>
            <a:r>
              <a:rPr lang="lv-LV" sz="3600" dirty="0">
                <a:solidFill>
                  <a:srgbClr val="000000"/>
                </a:solidFill>
              </a:rPr>
              <a:t>!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lv-LV" sz="3600" dirty="0" err="1">
                <a:solidFill>
                  <a:srgbClr val="000000"/>
                </a:solidFill>
              </a:rPr>
              <a:t>Copy</a:t>
            </a:r>
            <a:r>
              <a:rPr lang="lv-LV" sz="3600" dirty="0">
                <a:solidFill>
                  <a:srgbClr val="000000"/>
                </a:solidFill>
              </a:rPr>
              <a:t> </a:t>
            </a:r>
            <a:r>
              <a:rPr lang="lv-LV" sz="3600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lv-LV" sz="3600" dirty="0" err="1">
                <a:solidFill>
                  <a:srgbClr val="000000"/>
                </a:solidFill>
                <a:sym typeface="Wingdings" pitchFamily="2" charset="2"/>
              </a:rPr>
              <a:t>Paste</a:t>
            </a:r>
            <a:endParaRPr lang="lv-LV" sz="3600" dirty="0">
              <a:solidFill>
                <a:srgbClr val="000000"/>
              </a:solidFill>
              <a:sym typeface="Wingdings" pitchFamily="2" charset="2"/>
            </a:endParaRPr>
          </a:p>
          <a:p>
            <a:pPr algn="l">
              <a:buFont typeface="Arial" pitchFamily="34" charset="0"/>
              <a:buChar char="•"/>
              <a:defRPr/>
            </a:pPr>
            <a:endParaRPr lang="lv-LV" sz="3600" dirty="0" smtClean="0">
              <a:solidFill>
                <a:srgbClr val="000000"/>
              </a:solidFill>
              <a:sym typeface="Wingdings" pitchFamily="2" charset="2"/>
            </a:endParaRPr>
          </a:p>
          <a:p>
            <a:pPr algn="l">
              <a:buFont typeface="Arial" pitchFamily="34" charset="0"/>
              <a:buChar char="•"/>
              <a:defRPr/>
            </a:pPr>
            <a:endParaRPr lang="lv-LV" sz="3600" dirty="0">
              <a:solidFill>
                <a:srgbClr val="000000"/>
              </a:solidFill>
              <a:sym typeface="Wingdings" pitchFamily="2" charset="2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 r="40493"/>
          <a:stretch>
            <a:fillRect/>
          </a:stretch>
        </p:blipFill>
        <p:spPr bwMode="auto">
          <a:xfrm>
            <a:off x="7072330" y="1928802"/>
            <a:ext cx="1785950" cy="1979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3" descr="copy_pas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0"/>
            <a:ext cx="1979712" cy="22007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71462"/>
            <a:ext cx="9467850" cy="1081088"/>
          </a:xfrm>
        </p:spPr>
        <p:txBody>
          <a:bodyPr/>
          <a:lstStyle/>
          <a:p>
            <a:pPr algn="just">
              <a:spcBef>
                <a:spcPts val="0"/>
              </a:spcBef>
              <a:defRPr/>
            </a:pPr>
            <a:r>
              <a:rPr lang="lv-LV" sz="2800" i="1" dirty="0" smtClean="0">
                <a:latin typeface="Arial" charset="0"/>
              </a:rPr>
              <a:t>7 Bijība (Bailes) Tā Kunga priekšā ir gudrības sākums. Muļķi nonievā gudrību un pamācību.</a:t>
            </a:r>
            <a:endParaRPr lang="lv-LV" sz="2800" i="1" dirty="0">
              <a:latin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85794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600" b="1" dirty="0" smtClean="0"/>
              <a:t>Bet kur sākas gudrība?</a:t>
            </a:r>
          </a:p>
          <a:p>
            <a:pPr>
              <a:buFont typeface="Wingdings" pitchFamily="2" charset="2"/>
              <a:buChar char="à"/>
            </a:pPr>
            <a:r>
              <a:rPr lang="lv-LV" sz="3600" b="1" dirty="0" smtClean="0">
                <a:sym typeface="Wingdings" pitchFamily="2" charset="2"/>
              </a:rPr>
              <a:t>Ar </a:t>
            </a:r>
            <a:r>
              <a:rPr lang="lv-LV" sz="3600" b="1" dirty="0" smtClean="0">
                <a:sym typeface="Wingdings" pitchFamily="2" charset="2"/>
              </a:rPr>
              <a:t>bailēm/</a:t>
            </a:r>
            <a:r>
              <a:rPr lang="lv-LV" sz="3600" b="1" dirty="0" err="1" smtClean="0">
                <a:sym typeface="Wingdings" pitchFamily="2" charset="2"/>
              </a:rPr>
              <a:t>bījību</a:t>
            </a:r>
            <a:r>
              <a:rPr lang="lv-LV" sz="3600" b="1" dirty="0" smtClean="0">
                <a:sym typeface="Wingdings" pitchFamily="2" charset="2"/>
              </a:rPr>
              <a:t> </a:t>
            </a:r>
            <a:r>
              <a:rPr lang="lv-LV" sz="3600" b="1" dirty="0" smtClean="0">
                <a:sym typeface="Wingdings" pitchFamily="2" charset="2"/>
              </a:rPr>
              <a:t>Dieva priekšā!</a:t>
            </a:r>
          </a:p>
          <a:p>
            <a:pPr>
              <a:buFont typeface="Wingdings" pitchFamily="2" charset="2"/>
              <a:buChar char="à"/>
            </a:pPr>
            <a:r>
              <a:rPr lang="lv-LV" sz="3600" b="1" dirty="0" smtClean="0">
                <a:sym typeface="Wingdings" pitchFamily="2" charset="2"/>
              </a:rPr>
              <a:t>Muļķi nonievā Dievu un Viņa pamācību</a:t>
            </a:r>
            <a:endParaRPr lang="lv-LV" sz="3600" dirty="0"/>
          </a:p>
        </p:txBody>
      </p:sp>
      <p:pic>
        <p:nvPicPr>
          <p:cNvPr id="43010" name="Picture 2" descr="Attēlu rezultāti vaicājumam “almighty God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00306"/>
            <a:ext cx="9144000" cy="4286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2769</TotalTime>
  <Words>369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Dieva gudrība</vt:lpstr>
      <vt:lpstr>Dieva gudrība</vt:lpstr>
      <vt:lpstr>Slide 3</vt:lpstr>
      <vt:lpstr>Slide 4</vt:lpstr>
      <vt:lpstr>Slide 5</vt:lpstr>
      <vt:lpstr>Slide 6</vt:lpstr>
      <vt:lpstr>Mācies no pānākumiem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66</cp:revision>
  <dcterms:created xsi:type="dcterms:W3CDTF">2010-10-07T14:46:11Z</dcterms:created>
  <dcterms:modified xsi:type="dcterms:W3CDTF">2019-09-01T17:45:05Z</dcterms:modified>
</cp:coreProperties>
</file>