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82" r:id="rId2"/>
    <p:sldId id="281" r:id="rId3"/>
    <p:sldId id="288" r:id="rId4"/>
    <p:sldId id="261" r:id="rId5"/>
    <p:sldId id="283" r:id="rId6"/>
    <p:sldId id="289" r:id="rId7"/>
    <p:sldId id="284" r:id="rId8"/>
    <p:sldId id="290" r:id="rId9"/>
    <p:sldId id="294" r:id="rId10"/>
    <p:sldId id="286" r:id="rId11"/>
    <p:sldId id="292" r:id="rId12"/>
    <p:sldId id="293" r:id="rId13"/>
    <p:sldId id="287" r:id="rId14"/>
    <p:sldId id="279" r:id="rId15"/>
    <p:sldId id="272" r:id="rId16"/>
  </p:sldIdLst>
  <p:sldSz cx="9144000" cy="6858000" type="screen4x3"/>
  <p:notesSz cx="7010400" cy="9296400"/>
  <p:defaultTextStyle>
    <a:defPPr>
      <a:defRPr lang="lv-LV"/>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4737" autoAdjust="0"/>
    <p:restoredTop sz="94660"/>
  </p:normalViewPr>
  <p:slideViewPr>
    <p:cSldViewPr>
      <p:cViewPr varScale="1">
        <p:scale>
          <a:sx n="69" d="100"/>
          <a:sy n="69" d="100"/>
        </p:scale>
        <p:origin x="-1232" y="-6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604" cy="465341"/>
          </a:xfrm>
          <a:prstGeom prst="rect">
            <a:avLst/>
          </a:prstGeom>
        </p:spPr>
        <p:txBody>
          <a:bodyPr vert="horz" lIns="91440" tIns="45720" rIns="91440" bIns="45720" rtlCol="0"/>
          <a:lstStyle>
            <a:lvl1pPr algn="l">
              <a:defRPr sz="1200">
                <a:latin typeface="Arial" pitchFamily="34" charset="0"/>
              </a:defRPr>
            </a:lvl1pPr>
          </a:lstStyle>
          <a:p>
            <a:pPr>
              <a:defRPr/>
            </a:pPr>
            <a:endParaRPr lang="en-US"/>
          </a:p>
        </p:txBody>
      </p:sp>
      <p:sp>
        <p:nvSpPr>
          <p:cNvPr id="3" name="Date Placeholder 2"/>
          <p:cNvSpPr>
            <a:spLocks noGrp="1"/>
          </p:cNvSpPr>
          <p:nvPr>
            <p:ph type="dt" idx="1"/>
          </p:nvPr>
        </p:nvSpPr>
        <p:spPr>
          <a:xfrm>
            <a:off x="3970159" y="0"/>
            <a:ext cx="3038604" cy="465341"/>
          </a:xfrm>
          <a:prstGeom prst="rect">
            <a:avLst/>
          </a:prstGeom>
        </p:spPr>
        <p:txBody>
          <a:bodyPr vert="horz" lIns="91440" tIns="45720" rIns="91440" bIns="45720" rtlCol="0"/>
          <a:lstStyle>
            <a:lvl1pPr algn="r">
              <a:defRPr sz="1200">
                <a:latin typeface="Arial" pitchFamily="34" charset="0"/>
              </a:defRPr>
            </a:lvl1pPr>
          </a:lstStyle>
          <a:p>
            <a:pPr>
              <a:defRPr/>
            </a:pPr>
            <a:fld id="{9D84AC95-6A46-4F67-A14A-2EF545AF1A95}" type="datetimeFigureOut">
              <a:rPr lang="en-US"/>
              <a:pPr>
                <a:defRPr/>
              </a:pPr>
              <a:t>8/23/2020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700713" y="4415530"/>
            <a:ext cx="5608975" cy="4183603"/>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573"/>
            <a:ext cx="3038604" cy="465340"/>
          </a:xfrm>
          <a:prstGeom prst="rect">
            <a:avLst/>
          </a:prstGeom>
        </p:spPr>
        <p:txBody>
          <a:bodyPr vert="horz" lIns="91440" tIns="45720" rIns="91440" bIns="45720" rtlCol="0" anchor="b"/>
          <a:lstStyle>
            <a:lvl1pPr algn="l">
              <a:defRPr sz="1200">
                <a:latin typeface="Arial" pitchFamily="34" charset="0"/>
              </a:defRPr>
            </a:lvl1pPr>
          </a:lstStyle>
          <a:p>
            <a:pPr>
              <a:defRPr/>
            </a:pPr>
            <a:endParaRPr lang="en-US"/>
          </a:p>
        </p:txBody>
      </p:sp>
      <p:sp>
        <p:nvSpPr>
          <p:cNvPr id="7" name="Slide Number Placeholder 6"/>
          <p:cNvSpPr>
            <a:spLocks noGrp="1"/>
          </p:cNvSpPr>
          <p:nvPr>
            <p:ph type="sldNum" sz="quarter" idx="5"/>
          </p:nvPr>
        </p:nvSpPr>
        <p:spPr>
          <a:xfrm>
            <a:off x="3970159" y="8829573"/>
            <a:ext cx="3038604" cy="465340"/>
          </a:xfrm>
          <a:prstGeom prst="rect">
            <a:avLst/>
          </a:prstGeom>
        </p:spPr>
        <p:txBody>
          <a:bodyPr vert="horz" lIns="91440" tIns="45720" rIns="91440" bIns="45720" rtlCol="0" anchor="b"/>
          <a:lstStyle>
            <a:lvl1pPr algn="r">
              <a:defRPr sz="1200">
                <a:latin typeface="Arial" pitchFamily="34" charset="0"/>
              </a:defRPr>
            </a:lvl1pPr>
          </a:lstStyle>
          <a:p>
            <a:pPr>
              <a:defRPr/>
            </a:pPr>
            <a:fld id="{FACC8BA1-A27C-40DA-9BD5-2CD47AAB5145}"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6BD48314-8A79-4FCE-B3B4-14EE49336F47}"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784FDC89-716E-4CAA-B0AD-016F39697756}"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66FD11B9-4E6D-40B1-86EE-BEB094943173}"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1255CE96-96E5-43A9-84AD-C95CCE3E50E1}"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A1C5ABB5-F92F-470E-96B7-19D9536794F0}"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A7ECB4C8-8D14-4481-8F19-8CAB87F1E46D}"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FF723890-4AB8-4176-B6B2-3B638562D907}"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8C1D551C-D9A8-46C3-8A17-8FD16184FCA7}"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EAC0E1E5-194A-4BE1-A92D-8B0DDFECAAA1}"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DD2AF863-2418-4D04-ACC9-3A275F030585}"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09420343-1EF0-4438-A40B-2BAD649E8C4A}"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162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65BE4FF5-5C7F-41B8-BDC0-A061CFE2227E}"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177800" y="0"/>
            <a:ext cx="8894763" cy="1071563"/>
          </a:xfrm>
        </p:spPr>
        <p:txBody>
          <a:bodyPr/>
          <a:lstStyle/>
          <a:p>
            <a:pPr eaLnBrk="1" hangingPunct="1"/>
            <a:r>
              <a:rPr lang="lv-LV" sz="4000" b="1" smtClean="0"/>
              <a:t>Lk.10:25-37 Žēlsirdīgais samarietis  </a:t>
            </a:r>
            <a:endParaRPr lang="lv-LV" sz="4000" smtClean="0"/>
          </a:p>
        </p:txBody>
      </p:sp>
      <p:pic>
        <p:nvPicPr>
          <p:cNvPr id="2051" name="Picture 3" descr="DOVE019"/>
          <p:cNvPicPr>
            <a:picLocks noChangeAspect="1" noChangeArrowheads="1"/>
          </p:cNvPicPr>
          <p:nvPr/>
        </p:nvPicPr>
        <p:blipFill>
          <a:blip r:embed="rId2"/>
          <a:srcRect/>
          <a:stretch>
            <a:fillRect/>
          </a:stretch>
        </p:blipFill>
        <p:spPr bwMode="auto">
          <a:xfrm>
            <a:off x="14288" y="22225"/>
            <a:ext cx="485775" cy="692150"/>
          </a:xfrm>
          <a:prstGeom prst="rect">
            <a:avLst/>
          </a:prstGeom>
          <a:noFill/>
          <a:ln w="9525">
            <a:noFill/>
            <a:miter lim="800000"/>
            <a:headEnd/>
            <a:tailEnd/>
          </a:ln>
        </p:spPr>
      </p:pic>
      <p:sp>
        <p:nvSpPr>
          <p:cNvPr id="2052"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23.aug.2020.</a:t>
            </a:r>
            <a:endParaRPr lang="lv-LV" sz="2000" dirty="0"/>
          </a:p>
        </p:txBody>
      </p:sp>
      <p:sp>
        <p:nvSpPr>
          <p:cNvPr id="2053" name="Rectangle 3"/>
          <p:cNvSpPr>
            <a:spLocks noChangeArrowheads="1"/>
          </p:cNvSpPr>
          <p:nvPr/>
        </p:nvSpPr>
        <p:spPr bwMode="auto">
          <a:xfrm>
            <a:off x="5580063" y="765175"/>
            <a:ext cx="3563937" cy="396875"/>
          </a:xfrm>
          <a:prstGeom prst="rect">
            <a:avLst/>
          </a:prstGeom>
          <a:noFill/>
          <a:ln w="9525">
            <a:noFill/>
            <a:miter lim="800000"/>
            <a:headEnd/>
            <a:tailEnd/>
          </a:ln>
        </p:spPr>
        <p:txBody>
          <a:bodyPr>
            <a:spAutoFit/>
          </a:bodyPr>
          <a:lstStyle/>
          <a:p>
            <a:pPr algn="ctr">
              <a:buFont typeface="Wingdings" pitchFamily="2" charset="2"/>
              <a:buNone/>
            </a:pPr>
            <a:r>
              <a:rPr lang="lv-LV" sz="2000" b="1">
                <a:latin typeface="Verdana" pitchFamily="34" charset="0"/>
              </a:rPr>
              <a:t>māc. Roberts Otomers</a:t>
            </a:r>
          </a:p>
        </p:txBody>
      </p:sp>
      <p:sp>
        <p:nvSpPr>
          <p:cNvPr id="2054" name="Slide Number Placeholder 5"/>
          <p:cNvSpPr>
            <a:spLocks noGrp="1"/>
          </p:cNvSpPr>
          <p:nvPr>
            <p:ph type="sldNum" sz="quarter" idx="12"/>
          </p:nvPr>
        </p:nvSpPr>
        <p:spPr>
          <a:noFill/>
        </p:spPr>
        <p:txBody>
          <a:bodyPr/>
          <a:lstStyle/>
          <a:p>
            <a:fld id="{7CBE571A-3758-496E-9F1D-A859F767DD12}" type="slidenum">
              <a:rPr lang="lv-LV" smtClean="0">
                <a:latin typeface="Arial" pitchFamily="34" charset="0"/>
              </a:rPr>
              <a:pPr/>
              <a:t>1</a:t>
            </a:fld>
            <a:endParaRPr lang="lv-LV" smtClean="0">
              <a:latin typeface="Arial" pitchFamily="34" charset="0"/>
            </a:endParaRPr>
          </a:p>
        </p:txBody>
      </p:sp>
      <p:pic>
        <p:nvPicPr>
          <p:cNvPr id="4104" name="Picture 8" descr="http://static.newworldencyclopedia.org/f/f6/Samaritan.jpg"/>
          <p:cNvPicPr>
            <a:picLocks noChangeAspect="1" noChangeArrowheads="1"/>
          </p:cNvPicPr>
          <p:nvPr/>
        </p:nvPicPr>
        <p:blipFill>
          <a:blip r:embed="rId3"/>
          <a:srcRect/>
          <a:stretch>
            <a:fillRect/>
          </a:stretch>
        </p:blipFill>
        <p:spPr bwMode="auto">
          <a:xfrm>
            <a:off x="357158" y="1357298"/>
            <a:ext cx="8072494" cy="5185729"/>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0246" name="Picture 6" descr="http://www.frilloblog.com/uploads/1/2/0/4/12042002/849463109_orig.jpg?260"/>
          <p:cNvPicPr>
            <a:picLocks noChangeAspect="1" noChangeArrowheads="1"/>
          </p:cNvPicPr>
          <p:nvPr/>
        </p:nvPicPr>
        <p:blipFill>
          <a:blip r:embed="rId2"/>
          <a:srcRect t="12658" b="11392"/>
          <a:stretch>
            <a:fillRect/>
          </a:stretch>
        </p:blipFill>
        <p:spPr bwMode="auto">
          <a:xfrm flipH="1">
            <a:off x="5286380" y="2285992"/>
            <a:ext cx="4000528" cy="4572008"/>
          </a:xfrm>
          <a:prstGeom prst="rect">
            <a:avLst/>
          </a:prstGeom>
          <a:ln>
            <a:noFill/>
          </a:ln>
          <a:effectLst>
            <a:softEdge rad="112500"/>
          </a:effectLst>
        </p:spPr>
      </p:pic>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700" i="1" smtClean="0"/>
              <a:t>33 Bet kāds samarietis, savu ceļu iedams, tuvojās viņam un, viņu redzot, sirds tam iežēlojās. 34 Un piegājis viņš pārsēja viņa vātis, ieliedams tajās eļļu un vīnu; pēc tam viņš to cēla uz savu lopu un to aizveda mājvietā un to apkopa. 35 Bet otrā dienā, izņēmis divus denārijus, iedeva tos saimniekam, sacīdams: kop viņu, un, ja tu vēl ko izdosi, atpakaļ nākdams, es tev to atdošu.</a:t>
            </a:r>
          </a:p>
        </p:txBody>
      </p:sp>
      <p:sp>
        <p:nvSpPr>
          <p:cNvPr id="2" name="Slide Number Placeholder 3"/>
          <p:cNvSpPr>
            <a:spLocks noGrp="1"/>
          </p:cNvSpPr>
          <p:nvPr>
            <p:ph type="sldNum" sz="quarter" idx="12"/>
          </p:nvPr>
        </p:nvSpPr>
        <p:spPr>
          <a:noFill/>
        </p:spPr>
        <p:txBody>
          <a:bodyPr/>
          <a:lstStyle/>
          <a:p>
            <a:fld id="{A6EA81E5-289C-43BC-8A16-F224A8134AA5}" type="slidenum">
              <a:rPr lang="lv-LV" smtClean="0">
                <a:latin typeface="Arial" pitchFamily="34" charset="0"/>
              </a:rPr>
              <a:pPr/>
              <a:t>10</a:t>
            </a:fld>
            <a:endParaRPr lang="lv-LV" smtClean="0">
              <a:latin typeface="Arial" pitchFamily="34" charset="0"/>
            </a:endParaRPr>
          </a:p>
        </p:txBody>
      </p:sp>
      <p:sp>
        <p:nvSpPr>
          <p:cNvPr id="6" name="Rectangle 5"/>
          <p:cNvSpPr>
            <a:spLocks noChangeArrowheads="1"/>
          </p:cNvSpPr>
          <p:nvPr/>
        </p:nvSpPr>
        <p:spPr bwMode="auto">
          <a:xfrm>
            <a:off x="0" y="2571750"/>
            <a:ext cx="5500694" cy="4401205"/>
          </a:xfrm>
          <a:prstGeom prst="rect">
            <a:avLst/>
          </a:prstGeom>
          <a:noFill/>
          <a:ln w="9525">
            <a:noFill/>
            <a:miter lim="800000"/>
            <a:headEnd/>
            <a:tailEnd/>
          </a:ln>
        </p:spPr>
        <p:txBody>
          <a:bodyPr wrap="square">
            <a:spAutoFit/>
          </a:bodyPr>
          <a:lstStyle/>
          <a:p>
            <a:pPr>
              <a:buFontTx/>
              <a:buChar char="•"/>
            </a:pPr>
            <a:r>
              <a:rPr lang="lv-LV" sz="2800" b="1" dirty="0"/>
              <a:t>Samarietis</a:t>
            </a:r>
            <a:r>
              <a:rPr lang="lv-LV" sz="2800" dirty="0"/>
              <a:t> jūtas </a:t>
            </a:r>
            <a:r>
              <a:rPr lang="lv-LV" sz="2800" b="1" dirty="0"/>
              <a:t>atbildīgs</a:t>
            </a:r>
            <a:r>
              <a:rPr lang="lv-LV" sz="2800" dirty="0"/>
              <a:t> par to, ko </a:t>
            </a:r>
            <a:r>
              <a:rPr lang="lv-LV" sz="2800" b="1" dirty="0"/>
              <a:t>Dievs ir nolicis </a:t>
            </a:r>
            <a:r>
              <a:rPr lang="lv-LV" sz="2800" dirty="0"/>
              <a:t>viņa </a:t>
            </a:r>
            <a:r>
              <a:rPr lang="lv-LV" sz="2800" b="1" dirty="0"/>
              <a:t>ceļā</a:t>
            </a:r>
            <a:r>
              <a:rPr lang="lv-LV" sz="2800" dirty="0" smtClean="0"/>
              <a:t>, </a:t>
            </a:r>
            <a:r>
              <a:rPr lang="lv-LV" sz="2800" b="1" dirty="0"/>
              <a:t>vienalga</a:t>
            </a:r>
            <a:r>
              <a:rPr lang="lv-LV" sz="2800" dirty="0"/>
              <a:t> vai tas ir </a:t>
            </a:r>
            <a:r>
              <a:rPr lang="lv-LV" sz="2800" b="1" dirty="0"/>
              <a:t>savējais vai svešais</a:t>
            </a:r>
            <a:r>
              <a:rPr lang="lv-LV" sz="2800" dirty="0"/>
              <a:t>. </a:t>
            </a:r>
          </a:p>
          <a:p>
            <a:pPr>
              <a:buFontTx/>
              <a:buChar char="•"/>
            </a:pPr>
            <a:r>
              <a:rPr lang="lv-LV" sz="2800" b="1" dirty="0"/>
              <a:t>Samarietis, </a:t>
            </a:r>
            <a:r>
              <a:rPr lang="lv-LV" sz="2800" dirty="0"/>
              <a:t>riskēdams ar savu dzīvību, </a:t>
            </a:r>
            <a:r>
              <a:rPr lang="lv-LV" sz="2800" b="1" dirty="0"/>
              <a:t>apkopj</a:t>
            </a:r>
            <a:r>
              <a:rPr lang="lv-LV" sz="2800" dirty="0"/>
              <a:t> viņa </a:t>
            </a:r>
            <a:r>
              <a:rPr lang="lv-LV" sz="2800" dirty="0" smtClean="0"/>
              <a:t>brūces, </a:t>
            </a:r>
            <a:r>
              <a:rPr lang="lv-LV" sz="2800" dirty="0"/>
              <a:t>ved uz </a:t>
            </a:r>
            <a:r>
              <a:rPr lang="lv-LV" sz="2800" b="1" dirty="0"/>
              <a:t>viesnīcu</a:t>
            </a:r>
            <a:r>
              <a:rPr lang="lv-LV" sz="2800" dirty="0"/>
              <a:t> un </a:t>
            </a:r>
            <a:r>
              <a:rPr lang="lv-LV" sz="2800" b="1" dirty="0" smtClean="0"/>
              <a:t>samaksā</a:t>
            </a:r>
            <a:r>
              <a:rPr lang="lv-LV" sz="2800" dirty="0" smtClean="0"/>
              <a:t>, </a:t>
            </a:r>
            <a:r>
              <a:rPr lang="lv-LV" sz="2800" dirty="0"/>
              <a:t>lai viņš </a:t>
            </a:r>
            <a:r>
              <a:rPr lang="lv-LV" sz="2800" b="1" dirty="0" smtClean="0"/>
              <a:t>atlabtu</a:t>
            </a:r>
            <a:r>
              <a:rPr lang="lv-LV" sz="2800" dirty="0" smtClean="0"/>
              <a:t>. </a:t>
            </a:r>
          </a:p>
          <a:p>
            <a:pPr>
              <a:buFontTx/>
              <a:buChar char="•"/>
            </a:pPr>
            <a:r>
              <a:rPr lang="lv-LV" sz="2800" dirty="0" smtClean="0"/>
              <a:t>Ko </a:t>
            </a:r>
            <a:r>
              <a:rPr lang="lv-LV" sz="2800" b="1" dirty="0" smtClean="0"/>
              <a:t>mēs</a:t>
            </a:r>
            <a:r>
              <a:rPr lang="lv-LV" sz="2800" dirty="0" smtClean="0"/>
              <a:t> esam </a:t>
            </a:r>
            <a:r>
              <a:rPr lang="lv-LV" sz="2800" b="1" dirty="0" smtClean="0"/>
              <a:t>gatavi</a:t>
            </a:r>
            <a:r>
              <a:rPr lang="lv-LV" sz="2800" dirty="0" smtClean="0"/>
              <a:t> </a:t>
            </a:r>
            <a:r>
              <a:rPr lang="lv-LV" sz="2800" b="1" dirty="0" smtClean="0"/>
              <a:t>darīt</a:t>
            </a:r>
            <a:r>
              <a:rPr lang="lv-LV" sz="2800" dirty="0" smtClean="0"/>
              <a:t> pie lietām, kas mums liekas </a:t>
            </a:r>
            <a:r>
              <a:rPr lang="lv-LV" sz="2800" b="1" dirty="0" smtClean="0"/>
              <a:t>svarīgi</a:t>
            </a:r>
            <a:r>
              <a:rPr lang="lv-LV" sz="2800" dirty="0" smtClean="0"/>
              <a:t>?</a:t>
            </a:r>
            <a:endParaRPr lang="lv-LV"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46"/>
                                        </p:tgtEl>
                                        <p:attrNameLst>
                                          <p:attrName>style.visibility</p:attrName>
                                        </p:attrNameLst>
                                      </p:cBhvr>
                                      <p:to>
                                        <p:strVal val="visible"/>
                                      </p:to>
                                    </p:set>
                                    <p:animEffect transition="in" filter="fade">
                                      <p:cBhvr>
                                        <p:cTn id="11" dur="2000"/>
                                        <p:tgtEl>
                                          <p:spTgt spid="1024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additive="base">
                                        <p:cTn id="2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t>Upuris vai atbildīgais</a:t>
            </a:r>
            <a:endParaRPr lang="lv-LV" b="1" dirty="0" smtClean="0">
              <a:solidFill>
                <a:schemeClr val="tx1"/>
              </a:solidFill>
            </a:endParaRPr>
          </a:p>
        </p:txBody>
      </p:sp>
      <p:sp>
        <p:nvSpPr>
          <p:cNvPr id="3" name="Rectangle 9"/>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n-US"/>
          </a:p>
        </p:txBody>
      </p:sp>
      <p:grpSp>
        <p:nvGrpSpPr>
          <p:cNvPr id="2" name="Group 3"/>
          <p:cNvGrpSpPr>
            <a:grpSpLocks noChangeAspect="1"/>
          </p:cNvGrpSpPr>
          <p:nvPr/>
        </p:nvGrpSpPr>
        <p:grpSpPr bwMode="auto">
          <a:xfrm>
            <a:off x="684213" y="908050"/>
            <a:ext cx="5040312" cy="5949950"/>
            <a:chOff x="5701" y="1778"/>
            <a:chExt cx="2850" cy="3661"/>
          </a:xfrm>
        </p:grpSpPr>
        <p:sp>
          <p:nvSpPr>
            <p:cNvPr id="10248" name="AutoShape 8"/>
            <p:cNvSpPr>
              <a:spLocks noChangeAspect="1" noChangeArrowheads="1" noTextEdit="1"/>
            </p:cNvSpPr>
            <p:nvPr/>
          </p:nvSpPr>
          <p:spPr bwMode="auto">
            <a:xfrm>
              <a:off x="5701" y="1778"/>
              <a:ext cx="2850" cy="3661"/>
            </a:xfrm>
            <a:prstGeom prst="rect">
              <a:avLst/>
            </a:prstGeom>
            <a:noFill/>
            <a:ln w="9525">
              <a:noFill/>
              <a:miter lim="800000"/>
              <a:headEnd/>
              <a:tailEnd/>
            </a:ln>
          </p:spPr>
          <p:txBody>
            <a:bodyPr/>
            <a:lstStyle/>
            <a:p>
              <a:endParaRPr lang="en-US"/>
            </a:p>
          </p:txBody>
        </p:sp>
        <p:sp>
          <p:nvSpPr>
            <p:cNvPr id="10249" name="Text Box 7"/>
            <p:cNvSpPr txBox="1">
              <a:spLocks noChangeArrowheads="1"/>
            </p:cNvSpPr>
            <p:nvPr/>
          </p:nvSpPr>
          <p:spPr bwMode="auto">
            <a:xfrm>
              <a:off x="5701" y="1778"/>
              <a:ext cx="321" cy="2133"/>
            </a:xfrm>
            <a:prstGeom prst="rect">
              <a:avLst/>
            </a:prstGeom>
            <a:solidFill>
              <a:srgbClr val="FFFFFF"/>
            </a:solidFill>
            <a:ln w="9525">
              <a:solidFill>
                <a:srgbClr val="000000"/>
              </a:solidFill>
              <a:miter lim="800000"/>
              <a:headEnd/>
              <a:tailEnd/>
            </a:ln>
          </p:spPr>
          <p:txBody>
            <a:bodyPr/>
            <a:lstStyle/>
            <a:p>
              <a:pPr algn="ctr" eaLnBrk="0" hangingPunct="0"/>
              <a:endParaRPr lang="lv-LV" sz="2000" dirty="0" smtClean="0">
                <a:cs typeface="Times New Roman" pitchFamily="18" charset="0"/>
              </a:endParaRPr>
            </a:p>
            <a:p>
              <a:pPr algn="ctr" eaLnBrk="0" hangingPunct="0"/>
              <a:r>
                <a:rPr lang="lv-LV" sz="2000" dirty="0" smtClean="0">
                  <a:cs typeface="Times New Roman" pitchFamily="18" charset="0"/>
                </a:rPr>
                <a:t>A</a:t>
              </a:r>
              <a:endParaRPr lang="lv-LV" sz="2000" dirty="0">
                <a:cs typeface="Times New Roman" pitchFamily="18" charset="0"/>
              </a:endParaRPr>
            </a:p>
            <a:p>
              <a:pPr algn="ctr" eaLnBrk="0" hangingPunct="0"/>
              <a:r>
                <a:rPr lang="lv-LV" sz="2000" dirty="0">
                  <a:cs typeface="Times New Roman" pitchFamily="18" charset="0"/>
                </a:rPr>
                <a:t>T</a:t>
              </a:r>
            </a:p>
            <a:p>
              <a:pPr algn="ctr" eaLnBrk="0" hangingPunct="0"/>
              <a:r>
                <a:rPr lang="lv-LV" sz="2000" dirty="0">
                  <a:cs typeface="Times New Roman" pitchFamily="18" charset="0"/>
                </a:rPr>
                <a:t>B</a:t>
              </a:r>
            </a:p>
            <a:p>
              <a:pPr algn="ctr" eaLnBrk="0" hangingPunct="0"/>
              <a:r>
                <a:rPr lang="lv-LV" sz="2000" dirty="0">
                  <a:cs typeface="Times New Roman" pitchFamily="18" charset="0"/>
                </a:rPr>
                <a:t>I</a:t>
              </a:r>
            </a:p>
            <a:p>
              <a:pPr algn="ctr" eaLnBrk="0" hangingPunct="0"/>
              <a:r>
                <a:rPr lang="lv-LV" sz="2000" dirty="0">
                  <a:cs typeface="Times New Roman" pitchFamily="18" charset="0"/>
                </a:rPr>
                <a:t>L</a:t>
              </a:r>
            </a:p>
            <a:p>
              <a:pPr algn="ctr" eaLnBrk="0" hangingPunct="0"/>
              <a:r>
                <a:rPr lang="lv-LV" sz="2000" dirty="0">
                  <a:cs typeface="Times New Roman" pitchFamily="18" charset="0"/>
                </a:rPr>
                <a:t>D</a:t>
              </a:r>
            </a:p>
            <a:p>
              <a:pPr algn="ctr" eaLnBrk="0" hangingPunct="0"/>
              <a:r>
                <a:rPr lang="lv-LV" sz="2000" dirty="0">
                  <a:cs typeface="Times New Roman" pitchFamily="18" charset="0"/>
                </a:rPr>
                <a:t>Ī</a:t>
              </a:r>
            </a:p>
            <a:p>
              <a:pPr algn="ctr" eaLnBrk="0" hangingPunct="0"/>
              <a:r>
                <a:rPr lang="lv-LV" sz="2000" dirty="0">
                  <a:cs typeface="Times New Roman" pitchFamily="18" charset="0"/>
                </a:rPr>
                <a:t>B</a:t>
              </a:r>
            </a:p>
            <a:p>
              <a:pPr algn="ctr" eaLnBrk="0" hangingPunct="0"/>
              <a:r>
                <a:rPr lang="lv-LV" sz="2000" dirty="0">
                  <a:cs typeface="Times New Roman" pitchFamily="18" charset="0"/>
                </a:rPr>
                <a:t>A</a:t>
              </a:r>
            </a:p>
            <a:p>
              <a:pPr algn="ctr" eaLnBrk="0" hangingPunct="0"/>
              <a:endParaRPr lang="lv-LV" sz="2400" dirty="0"/>
            </a:p>
          </p:txBody>
        </p:sp>
        <p:sp>
          <p:nvSpPr>
            <p:cNvPr id="10250" name="Text Box 6"/>
            <p:cNvSpPr txBox="1">
              <a:spLocks noChangeArrowheads="1"/>
            </p:cNvSpPr>
            <p:nvPr/>
          </p:nvSpPr>
          <p:spPr bwMode="auto">
            <a:xfrm>
              <a:off x="5701" y="3911"/>
              <a:ext cx="322" cy="1528"/>
            </a:xfrm>
            <a:prstGeom prst="rect">
              <a:avLst/>
            </a:prstGeom>
            <a:solidFill>
              <a:srgbClr val="FFFFFF"/>
            </a:solidFill>
            <a:ln w="9525">
              <a:solidFill>
                <a:srgbClr val="000000"/>
              </a:solidFill>
              <a:miter lim="800000"/>
              <a:headEnd/>
              <a:tailEnd/>
            </a:ln>
          </p:spPr>
          <p:txBody>
            <a:bodyPr/>
            <a:lstStyle/>
            <a:p>
              <a:pPr algn="ctr" eaLnBrk="0" hangingPunct="0"/>
              <a:endParaRPr lang="lv-LV" sz="2000" dirty="0" smtClean="0">
                <a:cs typeface="Times New Roman" pitchFamily="18" charset="0"/>
              </a:endParaRPr>
            </a:p>
            <a:p>
              <a:pPr algn="ctr" eaLnBrk="0" hangingPunct="0"/>
              <a:r>
                <a:rPr lang="lv-LV" sz="2000" dirty="0" smtClean="0">
                  <a:cs typeface="Times New Roman" pitchFamily="18" charset="0"/>
                </a:rPr>
                <a:t>U</a:t>
              </a:r>
              <a:endParaRPr lang="lv-LV" sz="2000" dirty="0">
                <a:cs typeface="Times New Roman" pitchFamily="18" charset="0"/>
              </a:endParaRPr>
            </a:p>
            <a:p>
              <a:pPr algn="ctr" eaLnBrk="0" hangingPunct="0"/>
              <a:r>
                <a:rPr lang="lv-LV" sz="2000" dirty="0">
                  <a:cs typeface="Times New Roman" pitchFamily="18" charset="0"/>
                </a:rPr>
                <a:t>P</a:t>
              </a:r>
            </a:p>
            <a:p>
              <a:pPr algn="ctr" eaLnBrk="0" hangingPunct="0"/>
              <a:r>
                <a:rPr lang="lv-LV" sz="2000" dirty="0">
                  <a:cs typeface="Times New Roman" pitchFamily="18" charset="0"/>
                </a:rPr>
                <a:t>U</a:t>
              </a:r>
            </a:p>
            <a:p>
              <a:pPr algn="ctr" eaLnBrk="0" hangingPunct="0"/>
              <a:r>
                <a:rPr lang="lv-LV" sz="2000" dirty="0">
                  <a:cs typeface="Times New Roman" pitchFamily="18" charset="0"/>
                </a:rPr>
                <a:t>R</a:t>
              </a:r>
            </a:p>
            <a:p>
              <a:pPr algn="ctr" eaLnBrk="0" hangingPunct="0"/>
              <a:r>
                <a:rPr lang="lv-LV" sz="2000" dirty="0">
                  <a:cs typeface="Times New Roman" pitchFamily="18" charset="0"/>
                </a:rPr>
                <a:t>I</a:t>
              </a:r>
            </a:p>
            <a:p>
              <a:pPr algn="ctr" eaLnBrk="0" hangingPunct="0"/>
              <a:r>
                <a:rPr lang="lv-LV" sz="2000" dirty="0">
                  <a:cs typeface="Times New Roman" pitchFamily="18" charset="0"/>
                </a:rPr>
                <a:t>S</a:t>
              </a:r>
              <a:endParaRPr lang="lv-LV" sz="2800" dirty="0"/>
            </a:p>
          </p:txBody>
        </p:sp>
        <p:sp>
          <p:nvSpPr>
            <p:cNvPr id="10251" name="Text Box 5"/>
            <p:cNvSpPr txBox="1">
              <a:spLocks noChangeArrowheads="1"/>
            </p:cNvSpPr>
            <p:nvPr/>
          </p:nvSpPr>
          <p:spPr bwMode="auto">
            <a:xfrm>
              <a:off x="6022" y="1778"/>
              <a:ext cx="2529" cy="2133"/>
            </a:xfrm>
            <a:prstGeom prst="rect">
              <a:avLst/>
            </a:prstGeom>
            <a:solidFill>
              <a:srgbClr val="FFFFFF">
                <a:alpha val="47842"/>
              </a:srgbClr>
            </a:solidFill>
            <a:ln w="9525">
              <a:solidFill>
                <a:srgbClr val="000000"/>
              </a:solidFill>
              <a:miter lim="800000"/>
              <a:headEnd/>
              <a:tailEnd/>
            </a:ln>
          </p:spPr>
          <p:txBody>
            <a:bodyPr/>
            <a:lstStyle/>
            <a:p>
              <a:pPr algn="ctr" eaLnBrk="0" hangingPunct="0"/>
              <a:endParaRPr lang="lv-LV" sz="500" dirty="0" smtClean="0"/>
            </a:p>
            <a:p>
              <a:pPr algn="ctr" eaLnBrk="0" hangingPunct="0"/>
              <a:r>
                <a:rPr lang="lv-LV" sz="2400" dirty="0" smtClean="0">
                  <a:cs typeface="Times New Roman" pitchFamily="18" charset="0"/>
                </a:rPr>
                <a:t>APZINĀTIES REALITĀTI</a:t>
              </a:r>
            </a:p>
            <a:p>
              <a:pPr algn="ctr" eaLnBrk="0" hangingPunct="0"/>
              <a:endParaRPr lang="lv-LV" sz="1000" dirty="0" smtClean="0"/>
            </a:p>
            <a:p>
              <a:pPr algn="ctr" eaLnBrk="0" hangingPunct="0"/>
              <a:r>
                <a:rPr lang="lv-LV" sz="2400" dirty="0" smtClean="0">
                  <a:cs typeface="Times New Roman" pitchFamily="18" charset="0"/>
                </a:rPr>
                <a:t>LŪGT DIEVU</a:t>
              </a:r>
            </a:p>
            <a:p>
              <a:pPr algn="ctr" eaLnBrk="0" hangingPunct="0"/>
              <a:endParaRPr lang="lv-LV" sz="1000" dirty="0" smtClean="0"/>
            </a:p>
            <a:p>
              <a:pPr algn="ctr" eaLnBrk="0" hangingPunct="0"/>
              <a:r>
                <a:rPr lang="lv-LV" sz="2400" dirty="0" smtClean="0">
                  <a:cs typeface="Times New Roman" pitchFamily="18" charset="0"/>
                </a:rPr>
                <a:t>MEKLĒT RISINĀJUMUS</a:t>
              </a:r>
            </a:p>
            <a:p>
              <a:pPr algn="ctr" eaLnBrk="0" hangingPunct="0"/>
              <a:endParaRPr lang="lv-LV" sz="1000" dirty="0" smtClean="0">
                <a:cs typeface="Times New Roman" pitchFamily="18" charset="0"/>
              </a:endParaRPr>
            </a:p>
            <a:p>
              <a:pPr algn="ctr" eaLnBrk="0" hangingPunct="0"/>
              <a:r>
                <a:rPr lang="lv-LV" sz="2400" dirty="0" smtClean="0">
                  <a:cs typeface="Times New Roman" pitchFamily="18" charset="0"/>
                </a:rPr>
                <a:t>IETEIKT </a:t>
              </a:r>
              <a:r>
                <a:rPr lang="lv-LV" sz="2400" dirty="0">
                  <a:cs typeface="Times New Roman" pitchFamily="18" charset="0"/>
                </a:rPr>
                <a:t>RISINĀJUMUS</a:t>
              </a:r>
            </a:p>
            <a:p>
              <a:pPr algn="ctr" eaLnBrk="0" hangingPunct="0"/>
              <a:endParaRPr lang="lv-LV" sz="1000" dirty="0"/>
            </a:p>
            <a:p>
              <a:pPr algn="ctr" eaLnBrk="0" hangingPunct="0"/>
              <a:r>
                <a:rPr lang="lv-LV" sz="2400" dirty="0" smtClean="0">
                  <a:cs typeface="Times New Roman" pitchFamily="18" charset="0"/>
                </a:rPr>
                <a:t>UZŅEMTIES ATBILDĪBU</a:t>
              </a:r>
            </a:p>
            <a:p>
              <a:pPr algn="ctr" eaLnBrk="0" hangingPunct="0"/>
              <a:endParaRPr lang="lv-LV" sz="1000" dirty="0" smtClean="0">
                <a:cs typeface="Times New Roman" pitchFamily="18" charset="0"/>
              </a:endParaRPr>
            </a:p>
            <a:p>
              <a:pPr algn="ctr" eaLnBrk="0" hangingPunct="0"/>
              <a:r>
                <a:rPr lang="lv-LV" sz="2400" dirty="0" smtClean="0">
                  <a:cs typeface="Times New Roman" pitchFamily="18" charset="0"/>
                </a:rPr>
                <a:t>KALPOT AR SAVĀM DĀVANĀM</a:t>
              </a:r>
              <a:endParaRPr lang="lv-LV" sz="2400" dirty="0">
                <a:cs typeface="Times New Roman" pitchFamily="18" charset="0"/>
              </a:endParaRPr>
            </a:p>
          </p:txBody>
        </p:sp>
        <p:sp>
          <p:nvSpPr>
            <p:cNvPr id="10252" name="Text Box 4"/>
            <p:cNvSpPr txBox="1">
              <a:spLocks noChangeArrowheads="1"/>
            </p:cNvSpPr>
            <p:nvPr/>
          </p:nvSpPr>
          <p:spPr bwMode="auto">
            <a:xfrm>
              <a:off x="6022" y="3910"/>
              <a:ext cx="2528" cy="1529"/>
            </a:xfrm>
            <a:prstGeom prst="rect">
              <a:avLst/>
            </a:prstGeom>
            <a:solidFill>
              <a:srgbClr val="FFFFFF">
                <a:alpha val="49019"/>
              </a:srgbClr>
            </a:solidFill>
            <a:ln w="9525">
              <a:solidFill>
                <a:srgbClr val="000000"/>
              </a:solidFill>
              <a:miter lim="800000"/>
              <a:headEnd/>
              <a:tailEnd/>
            </a:ln>
          </p:spPr>
          <p:txBody>
            <a:bodyPr/>
            <a:lstStyle/>
            <a:p>
              <a:pPr algn="ctr" eaLnBrk="0" hangingPunct="0"/>
              <a:endParaRPr lang="lv-LV" sz="1000" dirty="0" smtClean="0">
                <a:cs typeface="Times New Roman" pitchFamily="18" charset="0"/>
              </a:endParaRPr>
            </a:p>
            <a:p>
              <a:pPr algn="ctr" eaLnBrk="0" hangingPunct="0"/>
              <a:r>
                <a:rPr lang="lv-LV" sz="2400" dirty="0" smtClean="0">
                  <a:cs typeface="Times New Roman" pitchFamily="18" charset="0"/>
                </a:rPr>
                <a:t>GAIDĪT </a:t>
              </a:r>
              <a:r>
                <a:rPr lang="lv-LV" sz="2400" dirty="0">
                  <a:cs typeface="Times New Roman" pitchFamily="18" charset="0"/>
                </a:rPr>
                <a:t>UN CERĒT</a:t>
              </a:r>
            </a:p>
            <a:p>
              <a:pPr algn="ctr" eaLnBrk="0" hangingPunct="0"/>
              <a:endParaRPr lang="lv-LV" sz="1400" dirty="0"/>
            </a:p>
            <a:p>
              <a:pPr algn="ctr" eaLnBrk="0" hangingPunct="0"/>
              <a:r>
                <a:rPr lang="lv-LV" sz="2400" dirty="0">
                  <a:cs typeface="Times New Roman" pitchFamily="18" charset="0"/>
                </a:rPr>
                <a:t>ATRUNAS</a:t>
              </a:r>
            </a:p>
            <a:p>
              <a:pPr algn="ctr" eaLnBrk="0" hangingPunct="0"/>
              <a:endParaRPr lang="lv-LV" sz="1400" dirty="0"/>
            </a:p>
            <a:p>
              <a:pPr algn="ctr" eaLnBrk="0" hangingPunct="0"/>
              <a:r>
                <a:rPr lang="lv-LV" sz="2400" dirty="0">
                  <a:cs typeface="Times New Roman" pitchFamily="18" charset="0"/>
                </a:rPr>
                <a:t>VAINAS UZVELŠANA</a:t>
              </a:r>
            </a:p>
            <a:p>
              <a:pPr algn="ctr" eaLnBrk="0" hangingPunct="0"/>
              <a:endParaRPr lang="lv-LV" sz="1400" dirty="0"/>
            </a:p>
            <a:p>
              <a:pPr algn="ctr" eaLnBrk="0" hangingPunct="0"/>
              <a:r>
                <a:rPr lang="lv-LV" sz="2400" dirty="0" smtClean="0">
                  <a:cs typeface="Times New Roman" pitchFamily="18" charset="0"/>
                </a:rPr>
                <a:t>KURNĒŠANA</a:t>
              </a:r>
              <a:endParaRPr lang="lv-LV" sz="3600" dirty="0"/>
            </a:p>
          </p:txBody>
        </p:sp>
      </p:grpSp>
      <p:pic>
        <p:nvPicPr>
          <p:cNvPr id="23566" name="Picture 14"/>
          <p:cNvPicPr>
            <a:picLocks noChangeAspect="1" noChangeArrowheads="1"/>
          </p:cNvPicPr>
          <p:nvPr/>
        </p:nvPicPr>
        <p:blipFill>
          <a:blip r:embed="rId2" cstate="print"/>
          <a:srcRect/>
          <a:stretch>
            <a:fillRect/>
          </a:stretch>
        </p:blipFill>
        <p:spPr bwMode="auto">
          <a:xfrm>
            <a:off x="5940152" y="4077072"/>
            <a:ext cx="2924175" cy="2780928"/>
          </a:xfrm>
          <a:prstGeom prst="rect">
            <a:avLst/>
          </a:prstGeom>
          <a:ln>
            <a:noFill/>
          </a:ln>
          <a:effectLst>
            <a:softEdge rad="112500"/>
          </a:effectLst>
        </p:spPr>
      </p:pic>
      <p:pic>
        <p:nvPicPr>
          <p:cNvPr id="23567" name="Picture 15"/>
          <p:cNvPicPr>
            <a:picLocks noChangeAspect="1" noChangeArrowheads="1"/>
          </p:cNvPicPr>
          <p:nvPr/>
        </p:nvPicPr>
        <p:blipFill>
          <a:blip r:embed="rId3" cstate="print"/>
          <a:srcRect l="21418" t="8331" r="17789" b="24701"/>
          <a:stretch>
            <a:fillRect/>
          </a:stretch>
        </p:blipFill>
        <p:spPr bwMode="auto">
          <a:xfrm>
            <a:off x="5724128" y="764704"/>
            <a:ext cx="3419872" cy="3240360"/>
          </a:xfrm>
          <a:prstGeom prst="rect">
            <a:avLst/>
          </a:prstGeom>
          <a:ln>
            <a:noFill/>
          </a:ln>
          <a:effectLst>
            <a:softEdge rad="112500"/>
          </a:effectLst>
        </p:spPr>
      </p:pic>
      <p:sp>
        <p:nvSpPr>
          <p:cNvPr id="14" name="Down Arrow 13"/>
          <p:cNvSpPr/>
          <p:nvPr/>
        </p:nvSpPr>
        <p:spPr>
          <a:xfrm rot="10800000">
            <a:off x="7164388" y="3644900"/>
            <a:ext cx="576262" cy="647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9" presetClass="entr" presetSubtype="0"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dissolve">
                                      <p:cBhvr>
                                        <p:cTn id="12" dur="500"/>
                                        <p:tgtEl>
                                          <p:spTgt spid="2"/>
                                        </p:tgtEl>
                                      </p:cBhvr>
                                    </p:animEffect>
                                  </p:childTnLst>
                                </p:cTn>
                              </p:par>
                              <p:par>
                                <p:cTn id="13" presetID="10" presetClass="entr" presetSubtype="0" fill="hold" nodeType="withEffect">
                                  <p:stCondLst>
                                    <p:cond delay="0"/>
                                  </p:stCondLst>
                                  <p:childTnLst>
                                    <p:set>
                                      <p:cBhvr>
                                        <p:cTn id="14" dur="1" fill="hold">
                                          <p:stCondLst>
                                            <p:cond delay="0"/>
                                          </p:stCondLst>
                                        </p:cTn>
                                        <p:tgtEl>
                                          <p:spTgt spid="23566"/>
                                        </p:tgtEl>
                                        <p:attrNameLst>
                                          <p:attrName>style.visibility</p:attrName>
                                        </p:attrNameLst>
                                      </p:cBhvr>
                                      <p:to>
                                        <p:strVal val="visible"/>
                                      </p:to>
                                    </p:set>
                                    <p:animEffect transition="in" filter="fade">
                                      <p:cBhvr>
                                        <p:cTn id="15" dur="2000"/>
                                        <p:tgtEl>
                                          <p:spTgt spid="23566"/>
                                        </p:tgtEl>
                                      </p:cBhvr>
                                    </p:animEffect>
                                  </p:childTnLst>
                                </p:cTn>
                              </p:par>
                            </p:childTnLst>
                          </p:cTn>
                        </p:par>
                        <p:par>
                          <p:cTn id="16" fill="hold">
                            <p:stCondLst>
                              <p:cond delay="2500"/>
                            </p:stCondLst>
                            <p:childTnLst>
                              <p:par>
                                <p:cTn id="17" presetID="10"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2000"/>
                                        <p:tgtEl>
                                          <p:spTgt spid="14"/>
                                        </p:tgtEl>
                                      </p:cBhvr>
                                    </p:animEffect>
                                  </p:childTnLst>
                                </p:cTn>
                              </p:par>
                            </p:childTnLst>
                          </p:cTn>
                        </p:par>
                        <p:par>
                          <p:cTn id="20" fill="hold">
                            <p:stCondLst>
                              <p:cond delay="4500"/>
                            </p:stCondLst>
                            <p:childTnLst>
                              <p:par>
                                <p:cTn id="21" presetID="10" presetClass="entr" presetSubtype="0" fill="hold" nodeType="afterEffect">
                                  <p:stCondLst>
                                    <p:cond delay="0"/>
                                  </p:stCondLst>
                                  <p:childTnLst>
                                    <p:set>
                                      <p:cBhvr>
                                        <p:cTn id="22" dur="1" fill="hold">
                                          <p:stCondLst>
                                            <p:cond delay="0"/>
                                          </p:stCondLst>
                                        </p:cTn>
                                        <p:tgtEl>
                                          <p:spTgt spid="23567"/>
                                        </p:tgtEl>
                                        <p:attrNameLst>
                                          <p:attrName>style.visibility</p:attrName>
                                        </p:attrNameLst>
                                      </p:cBhvr>
                                      <p:to>
                                        <p:strVal val="visible"/>
                                      </p:to>
                                    </p:set>
                                    <p:animEffect transition="in" filter="fade">
                                      <p:cBhvr>
                                        <p:cTn id="23" dur="2000"/>
                                        <p:tgtEl>
                                          <p:spTgt spid="235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P spid="1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dirty="0" smtClean="0"/>
              <a:t>AA lūgšana</a:t>
            </a:r>
            <a:endParaRPr lang="lv-LV" b="1" dirty="0" smtClean="0">
              <a:solidFill>
                <a:schemeClr val="tx1"/>
              </a:solidFill>
            </a:endParaRPr>
          </a:p>
        </p:txBody>
      </p:sp>
      <p:sp>
        <p:nvSpPr>
          <p:cNvPr id="3" name="Rectangle 9"/>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n-US"/>
          </a:p>
        </p:txBody>
      </p:sp>
      <p:sp>
        <p:nvSpPr>
          <p:cNvPr id="13" name="Rectangle 12"/>
          <p:cNvSpPr>
            <a:spLocks noChangeArrowheads="1"/>
          </p:cNvSpPr>
          <p:nvPr/>
        </p:nvSpPr>
        <p:spPr bwMode="auto">
          <a:xfrm>
            <a:off x="0" y="714356"/>
            <a:ext cx="9144000" cy="2800767"/>
          </a:xfrm>
          <a:prstGeom prst="rect">
            <a:avLst/>
          </a:prstGeom>
          <a:noFill/>
          <a:ln w="9525">
            <a:noFill/>
            <a:miter lim="800000"/>
            <a:headEnd/>
            <a:tailEnd/>
          </a:ln>
        </p:spPr>
        <p:txBody>
          <a:bodyPr wrap="square">
            <a:spAutoFit/>
          </a:bodyPr>
          <a:lstStyle/>
          <a:p>
            <a:pPr algn="ctr"/>
            <a:r>
              <a:rPr lang="lv-LV" sz="4400" dirty="0" smtClean="0"/>
              <a:t>Dievs, dod man dvēseles mieru pieņemt to, ko es nespēju mainīt un drosmi mainīt to, ko spēju, un gudrību atšķirt vienu no otra. </a:t>
            </a:r>
            <a:endParaRPr lang="lv-LV" sz="4400" dirty="0"/>
          </a:p>
        </p:txBody>
      </p:sp>
      <p:pic>
        <p:nvPicPr>
          <p:cNvPr id="1026" name="Picture 2" descr="Don't dismiss the incredible power of prayer | Fox News"/>
          <p:cNvPicPr>
            <a:picLocks noChangeAspect="1" noChangeArrowheads="1"/>
          </p:cNvPicPr>
          <p:nvPr/>
        </p:nvPicPr>
        <p:blipFill>
          <a:blip r:embed="rId2"/>
          <a:srcRect/>
          <a:stretch>
            <a:fillRect/>
          </a:stretch>
        </p:blipFill>
        <p:spPr bwMode="auto">
          <a:xfrm>
            <a:off x="357158" y="3357562"/>
            <a:ext cx="8072462" cy="350043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026"/>
                                        </p:tgtEl>
                                        <p:attrNameLst>
                                          <p:attrName>style.visibility</p:attrName>
                                        </p:attrNameLst>
                                      </p:cBhvr>
                                      <p:to>
                                        <p:strVal val="visible"/>
                                      </p:to>
                                    </p:set>
                                    <p:animEffect transition="in" filter="fade">
                                      <p:cBhvr>
                                        <p:cTn id="11" dur="2000"/>
                                        <p:tgtEl>
                                          <p:spTgt spid="102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13">
                                            <p:txEl>
                                              <p:pRg st="0" end="0"/>
                                            </p:txEl>
                                          </p:spTgt>
                                        </p:tgtEl>
                                        <p:attrNameLst>
                                          <p:attrName>style.visibility</p:attrName>
                                        </p:attrNameLst>
                                      </p:cBhvr>
                                      <p:to>
                                        <p:strVal val="visible"/>
                                      </p:to>
                                    </p:set>
                                    <p:anim calcmode="lin" valueType="num">
                                      <p:cBhvr additive="base">
                                        <p:cTn id="15"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800" i="1" smtClean="0"/>
              <a:t>36 Kurš no šiem trim cilvēkiem tev šķiet tas tuvākais bijis tam, kas bija kritis laupītāju rokās?“ 37 Tas atbildēja: "Tas, kas viņam žēlsirdību parādīja." Tad Jēzus uz to sacīja: "Nu tad ej un dari tu arī tāpat."</a:t>
            </a:r>
          </a:p>
        </p:txBody>
      </p:sp>
      <p:sp>
        <p:nvSpPr>
          <p:cNvPr id="7" name="Rectangle 6"/>
          <p:cNvSpPr>
            <a:spLocks noChangeArrowheads="1"/>
          </p:cNvSpPr>
          <p:nvPr/>
        </p:nvSpPr>
        <p:spPr bwMode="auto">
          <a:xfrm>
            <a:off x="0" y="1571625"/>
            <a:ext cx="4714875" cy="4832092"/>
          </a:xfrm>
          <a:prstGeom prst="rect">
            <a:avLst/>
          </a:prstGeom>
          <a:noFill/>
          <a:ln w="9525">
            <a:noFill/>
            <a:miter lim="800000"/>
            <a:headEnd/>
            <a:tailEnd/>
          </a:ln>
        </p:spPr>
        <p:txBody>
          <a:bodyPr>
            <a:spAutoFit/>
          </a:bodyPr>
          <a:lstStyle/>
          <a:p>
            <a:pPr>
              <a:buFontTx/>
              <a:buChar char="•"/>
            </a:pPr>
            <a:r>
              <a:rPr lang="lv-LV" sz="2800" b="1" dirty="0"/>
              <a:t>Samarietis</a:t>
            </a:r>
            <a:r>
              <a:rPr lang="lv-LV" sz="2800" dirty="0"/>
              <a:t> ir </a:t>
            </a:r>
            <a:r>
              <a:rPr lang="lv-LV" sz="2800" dirty="0" smtClean="0"/>
              <a:t>paraugs visiem draudzes locekļiem.</a:t>
            </a:r>
          </a:p>
          <a:p>
            <a:pPr>
              <a:buFontTx/>
              <a:buChar char="•"/>
            </a:pPr>
            <a:r>
              <a:rPr lang="lv-LV" sz="2800" dirty="0" smtClean="0"/>
              <a:t>Samarietis ir </a:t>
            </a:r>
            <a:r>
              <a:rPr lang="lv-LV" sz="2800" b="1" dirty="0" smtClean="0"/>
              <a:t>diakons</a:t>
            </a:r>
            <a:r>
              <a:rPr lang="lv-LV" sz="2800" dirty="0" smtClean="0"/>
              <a:t>!</a:t>
            </a:r>
          </a:p>
          <a:p>
            <a:pPr>
              <a:buFontTx/>
              <a:buChar char="•"/>
            </a:pPr>
            <a:r>
              <a:rPr lang="lv-LV" sz="2800" dirty="0" smtClean="0"/>
              <a:t>Samarietis ir </a:t>
            </a:r>
            <a:r>
              <a:rPr lang="lv-LV" sz="2800" b="1" dirty="0" smtClean="0"/>
              <a:t>misionārs</a:t>
            </a:r>
            <a:r>
              <a:rPr lang="lv-LV" sz="2800" dirty="0" smtClean="0"/>
              <a:t>!</a:t>
            </a:r>
          </a:p>
          <a:p>
            <a:pPr>
              <a:buFontTx/>
              <a:buChar char="•"/>
            </a:pPr>
            <a:r>
              <a:rPr lang="lv-LV" sz="2800" b="1" dirty="0" smtClean="0"/>
              <a:t>Misionēšana</a:t>
            </a:r>
            <a:r>
              <a:rPr lang="lv-LV" sz="2800" dirty="0" smtClean="0"/>
              <a:t> bieži vien </a:t>
            </a:r>
            <a:r>
              <a:rPr lang="lv-LV" sz="2800" b="1" dirty="0" smtClean="0"/>
              <a:t>visefektīvākā</a:t>
            </a:r>
            <a:r>
              <a:rPr lang="lv-LV" sz="2800" dirty="0" smtClean="0"/>
              <a:t> ir nevis </a:t>
            </a:r>
            <a:r>
              <a:rPr lang="lv-LV" sz="2800" b="1" dirty="0" smtClean="0"/>
              <a:t>lielā</a:t>
            </a:r>
            <a:r>
              <a:rPr lang="lv-LV" sz="2800" dirty="0" smtClean="0"/>
              <a:t> </a:t>
            </a:r>
            <a:r>
              <a:rPr lang="lv-LV" sz="2800" b="1" dirty="0" smtClean="0"/>
              <a:t>pūlī</a:t>
            </a:r>
            <a:r>
              <a:rPr lang="lv-LV" sz="2800" dirty="0" smtClean="0"/>
              <a:t>, bet </a:t>
            </a:r>
            <a:r>
              <a:rPr lang="lv-LV" sz="2800" b="1" dirty="0" smtClean="0"/>
              <a:t>viens pret vienu</a:t>
            </a:r>
            <a:r>
              <a:rPr lang="lv-LV" sz="2800" dirty="0" smtClean="0"/>
              <a:t>.</a:t>
            </a:r>
          </a:p>
          <a:p>
            <a:pPr>
              <a:buFontTx/>
              <a:buChar char="•"/>
            </a:pPr>
            <a:r>
              <a:rPr lang="lv-LV" sz="2800" dirty="0" smtClean="0"/>
              <a:t>Jēzus: </a:t>
            </a:r>
            <a:r>
              <a:rPr lang="lv-LV" sz="2800" i="1" dirty="0" smtClean="0"/>
              <a:t>Tad ej un dari tu tāpat</a:t>
            </a:r>
            <a:r>
              <a:rPr lang="lv-LV" sz="2800" dirty="0" smtClean="0"/>
              <a:t>. </a:t>
            </a:r>
            <a:r>
              <a:rPr lang="lv-LV" sz="2800" b="1" dirty="0" smtClean="0"/>
              <a:t>Ļoti vienkārši</a:t>
            </a:r>
            <a:r>
              <a:rPr lang="lv-LV" sz="2800" dirty="0" smtClean="0"/>
              <a:t>, bet pildīt to var </a:t>
            </a:r>
            <a:r>
              <a:rPr lang="lv-LV" sz="2800" b="1" dirty="0" smtClean="0"/>
              <a:t>tikai ar ticību Kristum</a:t>
            </a:r>
            <a:r>
              <a:rPr lang="lv-LV" sz="2800" dirty="0" smtClean="0"/>
              <a:t> sirdī. </a:t>
            </a:r>
            <a:endParaRPr lang="lv-LV" sz="2800" dirty="0"/>
          </a:p>
        </p:txBody>
      </p:sp>
      <p:sp>
        <p:nvSpPr>
          <p:cNvPr id="11268" name="Slide Number Placeholder 3"/>
          <p:cNvSpPr>
            <a:spLocks noGrp="1"/>
          </p:cNvSpPr>
          <p:nvPr>
            <p:ph type="sldNum" sz="quarter" idx="12"/>
          </p:nvPr>
        </p:nvSpPr>
        <p:spPr>
          <a:noFill/>
        </p:spPr>
        <p:txBody>
          <a:bodyPr/>
          <a:lstStyle/>
          <a:p>
            <a:fld id="{14CCC2AA-FC5D-48DF-B389-7D9AD9145405}" type="slidenum">
              <a:rPr lang="lv-LV" smtClean="0">
                <a:latin typeface="Arial" pitchFamily="34" charset="0"/>
              </a:rPr>
              <a:pPr/>
              <a:t>13</a:t>
            </a:fld>
            <a:endParaRPr lang="lv-LV" smtClean="0">
              <a:latin typeface="Arial" pitchFamily="34" charset="0"/>
            </a:endParaRPr>
          </a:p>
        </p:txBody>
      </p:sp>
      <p:pic>
        <p:nvPicPr>
          <p:cNvPr id="5" name="Picture 6" descr="http://t1.gstatic.com/images?q=tbn:ANd9GcTejaU9nCKzOY34PLcrXSZGxmJ-xpGqWYzFM0MmOWDc-N7z7myb"/>
          <p:cNvPicPr>
            <a:picLocks noChangeAspect="1" noChangeArrowheads="1"/>
          </p:cNvPicPr>
          <p:nvPr/>
        </p:nvPicPr>
        <p:blipFill>
          <a:blip r:embed="rId2"/>
          <a:srcRect/>
          <a:stretch>
            <a:fillRect/>
          </a:stretch>
        </p:blipFill>
        <p:spPr bwMode="auto">
          <a:xfrm>
            <a:off x="4572000" y="1571612"/>
            <a:ext cx="4572000" cy="5072074"/>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8229600" cy="850900"/>
          </a:xfrm>
        </p:spPr>
        <p:txBody>
          <a:bodyPr/>
          <a:lstStyle/>
          <a:p>
            <a:pPr eaLnBrk="1" hangingPunct="1"/>
            <a:r>
              <a:rPr lang="lv-LV" b="1" smtClean="0">
                <a:solidFill>
                  <a:schemeClr val="tx1"/>
                </a:solidFill>
              </a:rPr>
              <a:t>Noslēgums</a:t>
            </a:r>
          </a:p>
        </p:txBody>
      </p:sp>
      <p:sp>
        <p:nvSpPr>
          <p:cNvPr id="7" name="Rectangle 6"/>
          <p:cNvSpPr>
            <a:spLocks noChangeArrowheads="1"/>
          </p:cNvSpPr>
          <p:nvPr/>
        </p:nvSpPr>
        <p:spPr bwMode="auto">
          <a:xfrm>
            <a:off x="0" y="714375"/>
            <a:ext cx="9144000" cy="2246769"/>
          </a:xfrm>
          <a:prstGeom prst="rect">
            <a:avLst/>
          </a:prstGeom>
          <a:noFill/>
          <a:ln w="9525">
            <a:noFill/>
            <a:miter lim="800000"/>
            <a:headEnd/>
            <a:tailEnd/>
          </a:ln>
        </p:spPr>
        <p:txBody>
          <a:bodyPr>
            <a:spAutoFit/>
          </a:bodyPr>
          <a:lstStyle/>
          <a:p>
            <a:pPr>
              <a:buFontTx/>
              <a:buChar char="•"/>
            </a:pPr>
            <a:r>
              <a:rPr lang="lv-LV" sz="2800" dirty="0" smtClean="0"/>
              <a:t>Jēzus </a:t>
            </a:r>
            <a:r>
              <a:rPr lang="lv-LV" sz="2800" dirty="0"/>
              <a:t>rāda mums arī </a:t>
            </a:r>
            <a:r>
              <a:rPr lang="lv-LV" sz="2800" b="1" dirty="0"/>
              <a:t>samarieti</a:t>
            </a:r>
            <a:r>
              <a:rPr lang="lv-LV" sz="2800" dirty="0"/>
              <a:t>, kā tuvākā </a:t>
            </a:r>
            <a:r>
              <a:rPr lang="lv-LV" sz="2800" b="1" dirty="0"/>
              <a:t>mīlestības paraugu</a:t>
            </a:r>
            <a:r>
              <a:rPr lang="lv-LV" sz="2800" dirty="0"/>
              <a:t>. </a:t>
            </a:r>
            <a:r>
              <a:rPr lang="lv-LV" sz="2800" dirty="0" smtClean="0"/>
              <a:t>Samarietis ir </a:t>
            </a:r>
            <a:r>
              <a:rPr lang="lv-LV" sz="2800" b="1" dirty="0" smtClean="0"/>
              <a:t>draudzes locekļa paraugs</a:t>
            </a:r>
            <a:r>
              <a:rPr lang="lv-LV" sz="2800" dirty="0" smtClean="0"/>
              <a:t>!</a:t>
            </a:r>
          </a:p>
          <a:p>
            <a:pPr>
              <a:buFontTx/>
              <a:buChar char="•"/>
            </a:pPr>
            <a:r>
              <a:rPr lang="lv-LV" sz="2800" dirty="0" smtClean="0"/>
              <a:t>Uzņemieties atbildību par tām lietām, kas jums ir svarīgs. Negaidiet, ka citi atrisinās problēmas paši no sevis. </a:t>
            </a:r>
            <a:r>
              <a:rPr lang="lv-LV" sz="2800" dirty="0"/>
              <a:t>Āmen</a:t>
            </a:r>
          </a:p>
        </p:txBody>
      </p:sp>
      <p:sp>
        <p:nvSpPr>
          <p:cNvPr id="12292" name="Slide Number Placeholder 3"/>
          <p:cNvSpPr>
            <a:spLocks noGrp="1"/>
          </p:cNvSpPr>
          <p:nvPr>
            <p:ph type="sldNum" sz="quarter" idx="12"/>
          </p:nvPr>
        </p:nvSpPr>
        <p:spPr>
          <a:noFill/>
        </p:spPr>
        <p:txBody>
          <a:bodyPr/>
          <a:lstStyle/>
          <a:p>
            <a:fld id="{08B3421E-D70D-4940-A4E5-E20ED2F82EFF}" type="slidenum">
              <a:rPr lang="lv-LV" smtClean="0">
                <a:latin typeface="Arial" pitchFamily="34" charset="0"/>
              </a:rPr>
              <a:pPr/>
              <a:t>14</a:t>
            </a:fld>
            <a:endParaRPr lang="lv-LV" smtClean="0">
              <a:latin typeface="Arial" pitchFamily="34" charset="0"/>
            </a:endParaRPr>
          </a:p>
        </p:txBody>
      </p:sp>
      <p:pic>
        <p:nvPicPr>
          <p:cNvPr id="12294" name="Picture 6" descr="http://journalofsacredwork.typepad.com/.a/6a00d83451c38969e20120a90f5c3e970b-pi"/>
          <p:cNvPicPr>
            <a:picLocks noChangeAspect="1" noChangeArrowheads="1"/>
          </p:cNvPicPr>
          <p:nvPr/>
        </p:nvPicPr>
        <p:blipFill>
          <a:blip r:embed="rId2"/>
          <a:srcRect/>
          <a:stretch>
            <a:fillRect/>
          </a:stretch>
        </p:blipFill>
        <p:spPr bwMode="auto">
          <a:xfrm>
            <a:off x="857224" y="2847974"/>
            <a:ext cx="7429552" cy="401002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12294"/>
                                        </p:tgtEl>
                                        <p:attrNameLst>
                                          <p:attrName>style.visibility</p:attrName>
                                        </p:attrNameLst>
                                      </p:cBhvr>
                                      <p:to>
                                        <p:strVal val="visible"/>
                                      </p:to>
                                    </p:set>
                                    <p:animEffect transition="in" filter="fade">
                                      <p:cBhvr>
                                        <p:cTn id="11" dur="2000"/>
                                        <p:tgtEl>
                                          <p:spTgt spid="12294"/>
                                        </p:tgtEl>
                                      </p:cBhvr>
                                    </p:animEffect>
                                  </p:childTnLst>
                                </p:cTn>
                              </p:par>
                            </p:childTnLst>
                          </p:cTn>
                        </p:par>
                        <p:par>
                          <p:cTn id="12" fill="hold">
                            <p:stCondLst>
                              <p:cond delay="2000"/>
                            </p:stCondLst>
                            <p:childTnLst>
                              <p:par>
                                <p:cTn id="13" presetID="2" presetClass="entr" presetSubtype="4"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P spid="7"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3315"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
        <p:nvSpPr>
          <p:cNvPr id="13316" name="Slide Number Placeholder 3"/>
          <p:cNvSpPr>
            <a:spLocks noGrp="1"/>
          </p:cNvSpPr>
          <p:nvPr>
            <p:ph type="sldNum" sz="quarter" idx="12"/>
          </p:nvPr>
        </p:nvSpPr>
        <p:spPr>
          <a:noFill/>
        </p:spPr>
        <p:txBody>
          <a:bodyPr/>
          <a:lstStyle/>
          <a:p>
            <a:fld id="{CFE15FAE-C3B5-4BD3-89B2-E7D919966E3C}" type="slidenum">
              <a:rPr lang="lv-LV" smtClean="0">
                <a:latin typeface="Arial" pitchFamily="34" charset="0"/>
              </a:rPr>
              <a:pPr/>
              <a:t>15</a:t>
            </a:fld>
            <a:endParaRPr lang="lv-LV" smtClean="0">
              <a:latin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79388" y="-100013"/>
            <a:ext cx="8964612" cy="1071563"/>
          </a:xfrm>
        </p:spPr>
        <p:txBody>
          <a:bodyPr/>
          <a:lstStyle/>
          <a:p>
            <a:pPr eaLnBrk="1" hangingPunct="1"/>
            <a:r>
              <a:rPr lang="lv-LV" sz="4000" b="1" dirty="0" smtClean="0"/>
              <a:t>Lk.10:25-37 Žēlsirdīgais samarietis </a:t>
            </a:r>
            <a:endParaRPr lang="lv-LV" sz="4000" dirty="0" smtClean="0"/>
          </a:p>
        </p:txBody>
      </p:sp>
      <p:pic>
        <p:nvPicPr>
          <p:cNvPr id="3075" name="Picture 3" descr="DOVE019"/>
          <p:cNvPicPr>
            <a:picLocks noChangeAspect="1" noChangeArrowheads="1"/>
          </p:cNvPicPr>
          <p:nvPr/>
        </p:nvPicPr>
        <p:blipFill>
          <a:blip r:embed="rId2"/>
          <a:srcRect/>
          <a:stretch>
            <a:fillRect/>
          </a:stretch>
        </p:blipFill>
        <p:spPr bwMode="auto">
          <a:xfrm>
            <a:off x="-17463" y="73025"/>
            <a:ext cx="485776" cy="692150"/>
          </a:xfrm>
          <a:prstGeom prst="rect">
            <a:avLst/>
          </a:prstGeom>
          <a:noFill/>
          <a:ln w="9525">
            <a:noFill/>
            <a:miter lim="800000"/>
            <a:headEnd/>
            <a:tailEnd/>
          </a:ln>
        </p:spPr>
      </p:pic>
      <p:sp>
        <p:nvSpPr>
          <p:cNvPr id="3076" name="Slide Number Placeholder 5"/>
          <p:cNvSpPr>
            <a:spLocks noGrp="1"/>
          </p:cNvSpPr>
          <p:nvPr>
            <p:ph type="sldNum" sz="quarter" idx="12"/>
          </p:nvPr>
        </p:nvSpPr>
        <p:spPr>
          <a:noFill/>
        </p:spPr>
        <p:txBody>
          <a:bodyPr/>
          <a:lstStyle/>
          <a:p>
            <a:fld id="{6FB22967-F095-4460-9EAE-63B316F06A75}" type="slidenum">
              <a:rPr lang="lv-LV" smtClean="0">
                <a:latin typeface="Arial" pitchFamily="34" charset="0"/>
              </a:rPr>
              <a:pPr/>
              <a:t>2</a:t>
            </a:fld>
            <a:endParaRPr lang="lv-LV" smtClean="0">
              <a:latin typeface="Arial" pitchFamily="34" charset="0"/>
            </a:endParaRPr>
          </a:p>
        </p:txBody>
      </p:sp>
      <p:sp>
        <p:nvSpPr>
          <p:cNvPr id="3077" name="Rectangle 6"/>
          <p:cNvSpPr>
            <a:spLocks noChangeArrowheads="1"/>
          </p:cNvSpPr>
          <p:nvPr/>
        </p:nvSpPr>
        <p:spPr bwMode="auto">
          <a:xfrm>
            <a:off x="0" y="785813"/>
            <a:ext cx="9144000" cy="6124575"/>
          </a:xfrm>
          <a:prstGeom prst="rect">
            <a:avLst/>
          </a:prstGeom>
          <a:noFill/>
          <a:ln w="9525">
            <a:noFill/>
            <a:miter lim="800000"/>
            <a:headEnd/>
            <a:tailEnd/>
          </a:ln>
        </p:spPr>
        <p:txBody>
          <a:bodyPr>
            <a:spAutoFit/>
          </a:bodyPr>
          <a:lstStyle/>
          <a:p>
            <a:pPr algn="just"/>
            <a:r>
              <a:rPr lang="lv-LV" sz="2800" i="1"/>
              <a:t>25 Un redzi, kāds rakstu mācītājs piecēlās un, Viņu kārdinādams, sacīja: "Mācītāj, ko man būs darīt, lai iemantoju mūžīgo dzīvību?“ 26 Bet Viņš uz to sacīja: "Kā stāv bauslībā rakstīts, kā tu tur lasi?“ 27 Un tas atbildēja un sacīja: "Tev būs Dievu, savu Kungu, mīlēt no visas savas sirds, ar visu savu dvēseli, ar visu savu spēku un ar visu savu prātu un savu tuvāko kā sevi pašu.“ 28 Viņš tam sacīja: "Tu pareizi esi atbildējis; dari to un tu dzīvosi.“ 29 Bet viņš, gribēdams attaisnoties, sacīja Jēzum: "Kurš tad ir mans tuvākais?“ 30 Tad Jēzus atbildēja un sacīja: "Kāds cilvēks gāja no Jeruzālemes uz Jēriku un krita laupītāju rokās. Tie tam noplēsa drēbes, sasita un, atstādami viņu pusmirušu guļam, aizgāja.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79388" y="-100013"/>
            <a:ext cx="8964612" cy="1071563"/>
          </a:xfrm>
        </p:spPr>
        <p:txBody>
          <a:bodyPr/>
          <a:lstStyle/>
          <a:p>
            <a:pPr eaLnBrk="1" hangingPunct="1"/>
            <a:r>
              <a:rPr lang="lv-LV" sz="4000" b="1" smtClean="0"/>
              <a:t>Lk.10:25-37 Žēlsirdīgais samarietis </a:t>
            </a:r>
            <a:endParaRPr lang="lv-LV" sz="4000" smtClean="0"/>
          </a:p>
        </p:txBody>
      </p:sp>
      <p:pic>
        <p:nvPicPr>
          <p:cNvPr id="4099" name="Picture 3" descr="DOVE019"/>
          <p:cNvPicPr>
            <a:picLocks noChangeAspect="1" noChangeArrowheads="1"/>
          </p:cNvPicPr>
          <p:nvPr/>
        </p:nvPicPr>
        <p:blipFill>
          <a:blip r:embed="rId2"/>
          <a:srcRect/>
          <a:stretch>
            <a:fillRect/>
          </a:stretch>
        </p:blipFill>
        <p:spPr bwMode="auto">
          <a:xfrm>
            <a:off x="-17463" y="73025"/>
            <a:ext cx="485776" cy="692150"/>
          </a:xfrm>
          <a:prstGeom prst="rect">
            <a:avLst/>
          </a:prstGeom>
          <a:noFill/>
          <a:ln w="9525">
            <a:noFill/>
            <a:miter lim="800000"/>
            <a:headEnd/>
            <a:tailEnd/>
          </a:ln>
        </p:spPr>
      </p:pic>
      <p:sp>
        <p:nvSpPr>
          <p:cNvPr id="4100" name="Slide Number Placeholder 5"/>
          <p:cNvSpPr>
            <a:spLocks noGrp="1"/>
          </p:cNvSpPr>
          <p:nvPr>
            <p:ph type="sldNum" sz="quarter" idx="12"/>
          </p:nvPr>
        </p:nvSpPr>
        <p:spPr>
          <a:noFill/>
        </p:spPr>
        <p:txBody>
          <a:bodyPr/>
          <a:lstStyle/>
          <a:p>
            <a:fld id="{6FDB05AD-FB3E-4CBF-BB8D-44E0C146D8FB}" type="slidenum">
              <a:rPr lang="lv-LV" smtClean="0">
                <a:latin typeface="Arial" pitchFamily="34" charset="0"/>
              </a:rPr>
              <a:pPr/>
              <a:t>3</a:t>
            </a:fld>
            <a:endParaRPr lang="lv-LV" smtClean="0">
              <a:latin typeface="Arial" pitchFamily="34" charset="0"/>
            </a:endParaRPr>
          </a:p>
        </p:txBody>
      </p:sp>
      <p:sp>
        <p:nvSpPr>
          <p:cNvPr id="4101" name="Rectangle 6"/>
          <p:cNvSpPr>
            <a:spLocks noChangeArrowheads="1"/>
          </p:cNvSpPr>
          <p:nvPr/>
        </p:nvSpPr>
        <p:spPr bwMode="auto">
          <a:xfrm>
            <a:off x="0" y="714375"/>
            <a:ext cx="9144000" cy="6124575"/>
          </a:xfrm>
          <a:prstGeom prst="rect">
            <a:avLst/>
          </a:prstGeom>
          <a:noFill/>
          <a:ln w="9525">
            <a:noFill/>
            <a:miter lim="800000"/>
            <a:headEnd/>
            <a:tailEnd/>
          </a:ln>
        </p:spPr>
        <p:txBody>
          <a:bodyPr>
            <a:spAutoFit/>
          </a:bodyPr>
          <a:lstStyle/>
          <a:p>
            <a:pPr algn="just"/>
            <a:r>
              <a:rPr lang="lv-LV" sz="2800" i="1"/>
              <a:t>31 Bet nejauši kāds priesteris gāja pa to pašu ceļu un, to ieraudzījis, viņš aizgāja garām. 32 Tāpat arī kāds levīts nāca gar to vietu, to ieraudzīja, bet aizgāja garām. 33 Bet kāds samarietis, savu ceļu iedams, tuvojās viņam un, viņu redzot, sirds tam iežēlojās. 34 Un piegājis viņš pārsēja viņa vātis, ieliedams tajās eļļu un vīnu; pēc tam viņš to cēla uz savu lopu un to aizveda mājvietā un to apkopa. 35 Bet otrā dienā, izņēmis divus denārijus, iedeva tos saimniekam, sacīdams: kop viņu, un, ja tu vēl ko izdosi, atpakaļ nākdams, es tev to atdošu. 36 Kurš no šiem trim cilvēkiem tev šķiet tas tuvākais bijis tam, kas bija kritis laupītāju rokās?“ 37 Tas atbildēja: "Tas, kas viņam žēlsirdību parādīja." Tad Jēzus uz to sacīja: "Nu tad ej un dari tu arī tāpat."</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800" i="1" smtClean="0"/>
              <a:t>25 Un redzi, kāds rakstu mācītājs piecēlās un, Viņu kārdinādams, sacīja: "Mācītāj, ko man būs darīt, lai iemantoju mūžīgo dzīvību?“</a:t>
            </a:r>
          </a:p>
        </p:txBody>
      </p:sp>
      <p:sp>
        <p:nvSpPr>
          <p:cNvPr id="5123" name="Slide Number Placeholder 3"/>
          <p:cNvSpPr>
            <a:spLocks noGrp="1"/>
          </p:cNvSpPr>
          <p:nvPr>
            <p:ph type="sldNum" sz="quarter" idx="12"/>
          </p:nvPr>
        </p:nvSpPr>
        <p:spPr>
          <a:noFill/>
        </p:spPr>
        <p:txBody>
          <a:bodyPr/>
          <a:lstStyle/>
          <a:p>
            <a:fld id="{40B131B2-6778-40CD-B415-6EB8B1777CDA}" type="slidenum">
              <a:rPr lang="lv-LV" smtClean="0">
                <a:latin typeface="Arial" pitchFamily="34" charset="0"/>
              </a:rPr>
              <a:pPr/>
              <a:t>4</a:t>
            </a:fld>
            <a:endParaRPr lang="lv-LV" smtClean="0">
              <a:latin typeface="Arial" pitchFamily="34" charset="0"/>
            </a:endParaRPr>
          </a:p>
        </p:txBody>
      </p:sp>
      <p:pic>
        <p:nvPicPr>
          <p:cNvPr id="6150" name="Picture 6" descr="http://t1.gstatic.com/images?q=tbn:ANd9GcTejaU9nCKzOY34PLcrXSZGxmJ-xpGqWYzFM0MmOWDc-N7z7myb"/>
          <p:cNvPicPr>
            <a:picLocks noChangeAspect="1" noChangeArrowheads="1"/>
          </p:cNvPicPr>
          <p:nvPr/>
        </p:nvPicPr>
        <p:blipFill>
          <a:blip r:embed="rId2"/>
          <a:srcRect/>
          <a:stretch>
            <a:fillRect/>
          </a:stretch>
        </p:blipFill>
        <p:spPr bwMode="auto">
          <a:xfrm>
            <a:off x="1142976" y="3714752"/>
            <a:ext cx="6786610" cy="3143248"/>
          </a:xfrm>
          <a:prstGeom prst="rect">
            <a:avLst/>
          </a:prstGeom>
          <a:ln>
            <a:noFill/>
          </a:ln>
          <a:effectLst>
            <a:softEdge rad="112500"/>
          </a:effectLst>
        </p:spPr>
      </p:pic>
      <p:sp>
        <p:nvSpPr>
          <p:cNvPr id="6" name="Rectangle 5"/>
          <p:cNvSpPr>
            <a:spLocks noChangeArrowheads="1"/>
          </p:cNvSpPr>
          <p:nvPr/>
        </p:nvSpPr>
        <p:spPr bwMode="auto">
          <a:xfrm>
            <a:off x="0" y="1143000"/>
            <a:ext cx="9144000" cy="2677656"/>
          </a:xfrm>
          <a:prstGeom prst="rect">
            <a:avLst/>
          </a:prstGeom>
          <a:noFill/>
          <a:ln w="9525">
            <a:noFill/>
            <a:miter lim="800000"/>
            <a:headEnd/>
            <a:tailEnd/>
          </a:ln>
        </p:spPr>
        <p:txBody>
          <a:bodyPr>
            <a:spAutoFit/>
          </a:bodyPr>
          <a:lstStyle/>
          <a:p>
            <a:pPr>
              <a:buFontTx/>
              <a:buChar char="•"/>
            </a:pPr>
            <a:r>
              <a:rPr lang="lv-LV" sz="2800" dirty="0" smtClean="0"/>
              <a:t>Ļoti </a:t>
            </a:r>
            <a:r>
              <a:rPr lang="lv-LV" sz="2800" b="1" dirty="0"/>
              <a:t>labs jautājums</a:t>
            </a:r>
            <a:r>
              <a:rPr lang="lv-LV" sz="2800" dirty="0"/>
              <a:t>, ko šodien </a:t>
            </a:r>
            <a:r>
              <a:rPr lang="lv-LV" sz="2800" b="1" dirty="0"/>
              <a:t>maz</a:t>
            </a:r>
            <a:r>
              <a:rPr lang="lv-LV" sz="2800" dirty="0"/>
              <a:t> cilvēku </a:t>
            </a:r>
            <a:r>
              <a:rPr lang="lv-LV" sz="2800" b="1" dirty="0"/>
              <a:t>dzirdam</a:t>
            </a:r>
            <a:r>
              <a:rPr lang="lv-LV" sz="2800" dirty="0"/>
              <a:t> </a:t>
            </a:r>
            <a:r>
              <a:rPr lang="lv-LV" sz="2800" b="1" dirty="0"/>
              <a:t>jautājam</a:t>
            </a:r>
            <a:r>
              <a:rPr lang="lv-LV" sz="2800" dirty="0"/>
              <a:t>, tas ir </a:t>
            </a:r>
            <a:r>
              <a:rPr lang="lv-LV" sz="2800" b="1" dirty="0"/>
              <a:t>augstākais jaut</a:t>
            </a:r>
            <a:r>
              <a:rPr lang="lv-LV" sz="2800" dirty="0"/>
              <a:t>., līdz kam </a:t>
            </a:r>
            <a:r>
              <a:rPr lang="lv-LV" sz="2800" b="1" dirty="0"/>
              <a:t>filozofiski</a:t>
            </a:r>
            <a:r>
              <a:rPr lang="lv-LV" sz="2800" dirty="0"/>
              <a:t> </a:t>
            </a:r>
            <a:r>
              <a:rPr lang="lv-LV" sz="2800" b="1" dirty="0"/>
              <a:t>domājot,</a:t>
            </a:r>
            <a:r>
              <a:rPr lang="lv-LV" sz="2800" dirty="0"/>
              <a:t> cilvēks pats </a:t>
            </a:r>
            <a:r>
              <a:rPr lang="lv-LV" sz="2800" b="1" dirty="0"/>
              <a:t>var nonākt</a:t>
            </a:r>
            <a:r>
              <a:rPr lang="lv-LV" sz="2800" dirty="0"/>
              <a:t>.</a:t>
            </a:r>
          </a:p>
          <a:p>
            <a:pPr>
              <a:buFontTx/>
              <a:buChar char="•"/>
            </a:pPr>
            <a:r>
              <a:rPr lang="lv-LV" sz="2800" dirty="0" smtClean="0"/>
              <a:t>Tas ir </a:t>
            </a:r>
            <a:r>
              <a:rPr lang="lv-LV" sz="2800" b="1" dirty="0" smtClean="0"/>
              <a:t>Kristīgās Baznīcas galvenais uzdevums </a:t>
            </a:r>
            <a:r>
              <a:rPr lang="lv-LV" sz="2800" dirty="0" smtClean="0"/>
              <a:t>– palīdzēt </a:t>
            </a:r>
            <a:r>
              <a:rPr lang="lv-LV" sz="2800" b="1" dirty="0" smtClean="0"/>
              <a:t>cilvēkiem atrast atbildi uz šo jaut</a:t>
            </a:r>
            <a:r>
              <a:rPr lang="lv-LV" sz="2800" dirty="0" smtClean="0"/>
              <a:t>.</a:t>
            </a:r>
          </a:p>
          <a:p>
            <a:pPr>
              <a:buFontTx/>
              <a:buChar char="•"/>
            </a:pPr>
            <a:r>
              <a:rPr lang="lv-LV" sz="2800" dirty="0" smtClean="0"/>
              <a:t>Mēs to </a:t>
            </a:r>
            <a:r>
              <a:rPr lang="lv-LV" sz="2800" b="1" dirty="0" smtClean="0"/>
              <a:t>zinām</a:t>
            </a:r>
            <a:r>
              <a:rPr lang="lv-LV" sz="2800" dirty="0" smtClean="0"/>
              <a:t>, bet ko mēs </a:t>
            </a:r>
            <a:r>
              <a:rPr lang="lv-LV" sz="2800" b="1" dirty="0" smtClean="0"/>
              <a:t>darām</a:t>
            </a:r>
            <a:r>
              <a:rPr lang="lv-LV" sz="2800" dirty="0" smtClean="0"/>
              <a:t> lai to īstenotu?</a:t>
            </a:r>
            <a:endParaRPr lang="lv-LV"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150"/>
                                        </p:tgtEl>
                                        <p:attrNameLst>
                                          <p:attrName>style.visibility</p:attrName>
                                        </p:attrNameLst>
                                      </p:cBhvr>
                                      <p:to>
                                        <p:strVal val="visible"/>
                                      </p:to>
                                    </p:set>
                                    <p:animEffect transition="in" filter="fade">
                                      <p:cBhvr>
                                        <p:cTn id="11" dur="2000"/>
                                        <p:tgtEl>
                                          <p:spTgt spid="6150"/>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additive="base">
                                        <p:cTn id="2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7176" name="Picture 8" descr="http://chrispridham.files.wordpress.com/2010/07/jesusbible.jpg"/>
          <p:cNvPicPr>
            <a:picLocks noChangeAspect="1" noChangeArrowheads="1"/>
          </p:cNvPicPr>
          <p:nvPr/>
        </p:nvPicPr>
        <p:blipFill>
          <a:blip r:embed="rId2"/>
          <a:srcRect/>
          <a:stretch>
            <a:fillRect/>
          </a:stretch>
        </p:blipFill>
        <p:spPr bwMode="auto">
          <a:xfrm>
            <a:off x="172717" y="1714488"/>
            <a:ext cx="8838360" cy="5143512"/>
          </a:xfrm>
          <a:prstGeom prst="rect">
            <a:avLst/>
          </a:prstGeom>
          <a:ln>
            <a:noFill/>
          </a:ln>
          <a:effectLst>
            <a:softEdge rad="112500"/>
          </a:effectLst>
        </p:spPr>
      </p:pic>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800" i="1" smtClean="0"/>
              <a:t>26 Bet Viņš uz to sacīja: "Kā stāv bauslībā rakstīts, kā tu tur lasi?“ </a:t>
            </a:r>
          </a:p>
        </p:txBody>
      </p:sp>
      <p:sp>
        <p:nvSpPr>
          <p:cNvPr id="6148" name="Slide Number Placeholder 3"/>
          <p:cNvSpPr>
            <a:spLocks noGrp="1"/>
          </p:cNvSpPr>
          <p:nvPr>
            <p:ph type="sldNum" sz="quarter" idx="12"/>
          </p:nvPr>
        </p:nvSpPr>
        <p:spPr>
          <a:noFill/>
        </p:spPr>
        <p:txBody>
          <a:bodyPr/>
          <a:lstStyle/>
          <a:p>
            <a:fld id="{33ABB4B0-33CB-4C96-853D-20B39E0987CE}" type="slidenum">
              <a:rPr lang="lv-LV" smtClean="0">
                <a:latin typeface="Arial" pitchFamily="34" charset="0"/>
              </a:rPr>
              <a:pPr/>
              <a:t>5</a:t>
            </a:fld>
            <a:endParaRPr lang="lv-LV" smtClean="0">
              <a:latin typeface="Arial" pitchFamily="34" charset="0"/>
            </a:endParaRPr>
          </a:p>
        </p:txBody>
      </p:sp>
      <p:sp>
        <p:nvSpPr>
          <p:cNvPr id="6" name="Rectangle 5"/>
          <p:cNvSpPr>
            <a:spLocks noChangeArrowheads="1"/>
          </p:cNvSpPr>
          <p:nvPr/>
        </p:nvSpPr>
        <p:spPr bwMode="auto">
          <a:xfrm>
            <a:off x="0" y="785794"/>
            <a:ext cx="9144000" cy="954107"/>
          </a:xfrm>
          <a:prstGeom prst="rect">
            <a:avLst/>
          </a:prstGeom>
          <a:noFill/>
          <a:ln w="9525">
            <a:noFill/>
            <a:miter lim="800000"/>
            <a:headEnd/>
            <a:tailEnd/>
          </a:ln>
        </p:spPr>
        <p:txBody>
          <a:bodyPr>
            <a:spAutoFit/>
          </a:bodyPr>
          <a:lstStyle/>
          <a:p>
            <a:pPr>
              <a:buFontTx/>
              <a:buChar char="•"/>
            </a:pPr>
            <a:r>
              <a:rPr lang="lv-LV" sz="2800" b="1" dirty="0" smtClean="0"/>
              <a:t>Jēzus </a:t>
            </a:r>
            <a:r>
              <a:rPr lang="lv-LV" sz="2800" b="1" dirty="0"/>
              <a:t>vienmēr</a:t>
            </a:r>
            <a:r>
              <a:rPr lang="lv-LV" sz="2800" dirty="0"/>
              <a:t> </a:t>
            </a:r>
            <a:r>
              <a:rPr lang="lv-LV" sz="2800" b="1" dirty="0"/>
              <a:t>vērš skatu uz rakstiem</a:t>
            </a:r>
            <a:r>
              <a:rPr lang="lv-LV" sz="2800" dirty="0"/>
              <a:t>. Jēzus saka: </a:t>
            </a:r>
            <a:r>
              <a:rPr lang="lv-LV" sz="2800" i="1" dirty="0"/>
              <a:t>pētiet rakstus</a:t>
            </a:r>
            <a:r>
              <a:rPr lang="lv-LV" sz="2800" dirty="0"/>
              <a:t>, jo </a:t>
            </a:r>
            <a:r>
              <a:rPr lang="lv-LV" sz="2800" b="1" dirty="0"/>
              <a:t>tur ir dzīvība</a:t>
            </a:r>
            <a:r>
              <a:rPr lang="lv-LV" sz="2800" dirty="0"/>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176"/>
                                        </p:tgtEl>
                                        <p:attrNameLst>
                                          <p:attrName>style.visibility</p:attrName>
                                        </p:attrNameLst>
                                      </p:cBhvr>
                                      <p:to>
                                        <p:strVal val="visible"/>
                                      </p:to>
                                    </p:set>
                                    <p:animEffect transition="in" filter="fade">
                                      <p:cBhvr>
                                        <p:cTn id="11" dur="2000"/>
                                        <p:tgtEl>
                                          <p:spTgt spid="717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800" i="1" smtClean="0"/>
              <a:t>27 Un tas atbildēja un sacīja: "Tev būs Dievu, savu Kungu, mīlēt no visas savas sirds, ar visu savu dvēseli, ar visu savu spēku un ar visu savu prātu un savu tuvāko kā sevi pašu.“</a:t>
            </a:r>
          </a:p>
        </p:txBody>
      </p:sp>
      <p:sp>
        <p:nvSpPr>
          <p:cNvPr id="7171" name="Slide Number Placeholder 3"/>
          <p:cNvSpPr>
            <a:spLocks noGrp="1"/>
          </p:cNvSpPr>
          <p:nvPr>
            <p:ph type="sldNum" sz="quarter" idx="12"/>
          </p:nvPr>
        </p:nvSpPr>
        <p:spPr>
          <a:noFill/>
        </p:spPr>
        <p:txBody>
          <a:bodyPr/>
          <a:lstStyle/>
          <a:p>
            <a:fld id="{8D957ED1-F57F-4951-BB44-B0F08550F29F}" type="slidenum">
              <a:rPr lang="lv-LV" smtClean="0">
                <a:latin typeface="Arial" pitchFamily="34" charset="0"/>
              </a:rPr>
              <a:pPr/>
              <a:t>6</a:t>
            </a:fld>
            <a:endParaRPr lang="lv-LV" smtClean="0">
              <a:latin typeface="Arial" pitchFamily="34" charset="0"/>
            </a:endParaRPr>
          </a:p>
        </p:txBody>
      </p:sp>
      <p:pic>
        <p:nvPicPr>
          <p:cNvPr id="7174" name="Picture 6" descr="http://s4.hubimg.com/u/6449463_f520.jpg"/>
          <p:cNvPicPr>
            <a:picLocks noChangeAspect="1" noChangeArrowheads="1"/>
          </p:cNvPicPr>
          <p:nvPr/>
        </p:nvPicPr>
        <p:blipFill>
          <a:blip r:embed="rId2"/>
          <a:srcRect/>
          <a:stretch>
            <a:fillRect/>
          </a:stretch>
        </p:blipFill>
        <p:spPr bwMode="auto">
          <a:xfrm flipH="1">
            <a:off x="857224" y="3571876"/>
            <a:ext cx="7429552" cy="3286124"/>
          </a:xfrm>
          <a:prstGeom prst="rect">
            <a:avLst/>
          </a:prstGeom>
          <a:ln>
            <a:noFill/>
          </a:ln>
          <a:effectLst>
            <a:softEdge rad="112500"/>
          </a:effectLst>
        </p:spPr>
      </p:pic>
      <p:sp>
        <p:nvSpPr>
          <p:cNvPr id="6" name="Rectangle 5"/>
          <p:cNvSpPr>
            <a:spLocks noChangeArrowheads="1"/>
          </p:cNvSpPr>
          <p:nvPr/>
        </p:nvSpPr>
        <p:spPr bwMode="auto">
          <a:xfrm>
            <a:off x="0" y="1500174"/>
            <a:ext cx="9144000" cy="2246769"/>
          </a:xfrm>
          <a:prstGeom prst="rect">
            <a:avLst/>
          </a:prstGeom>
          <a:noFill/>
          <a:ln w="9525">
            <a:noFill/>
            <a:miter lim="800000"/>
            <a:headEnd/>
            <a:tailEnd/>
          </a:ln>
        </p:spPr>
        <p:txBody>
          <a:bodyPr>
            <a:spAutoFit/>
          </a:bodyPr>
          <a:lstStyle/>
          <a:p>
            <a:pPr>
              <a:buFontTx/>
              <a:buChar char="•"/>
            </a:pPr>
            <a:r>
              <a:rPr lang="lv-LV" sz="2800" b="1" dirty="0"/>
              <a:t>Rakstu mācītājs </a:t>
            </a:r>
            <a:r>
              <a:rPr lang="lv-LV" sz="2800" dirty="0"/>
              <a:t>atbild ar to, ko </a:t>
            </a:r>
            <a:r>
              <a:rPr lang="lv-LV" sz="2800" b="1" dirty="0"/>
              <a:t>dzird</a:t>
            </a:r>
            <a:r>
              <a:rPr lang="lv-LV" sz="2800" dirty="0"/>
              <a:t> katrā </a:t>
            </a:r>
            <a:r>
              <a:rPr lang="lv-LV" sz="2800" b="1" dirty="0"/>
              <a:t>jūdu</a:t>
            </a:r>
            <a:r>
              <a:rPr lang="lv-LV" sz="2800" dirty="0"/>
              <a:t> </a:t>
            </a:r>
            <a:r>
              <a:rPr lang="lv-LV" sz="2800" b="1" dirty="0"/>
              <a:t>dievkalpojumā</a:t>
            </a:r>
            <a:r>
              <a:rPr lang="lv-LV" sz="2800" dirty="0"/>
              <a:t>: </a:t>
            </a:r>
            <a:r>
              <a:rPr lang="lv-LV" sz="2800" b="1" dirty="0"/>
              <a:t>mīlestības bausli</a:t>
            </a:r>
            <a:r>
              <a:rPr lang="lv-LV" sz="2800" dirty="0"/>
              <a:t>.</a:t>
            </a:r>
          </a:p>
          <a:p>
            <a:pPr>
              <a:buFontTx/>
              <a:buChar char="•"/>
            </a:pPr>
            <a:r>
              <a:rPr lang="lv-LV" sz="2800" b="1" dirty="0" smtClean="0"/>
              <a:t>Bauslības </a:t>
            </a:r>
            <a:r>
              <a:rPr lang="lv-LV" sz="2800" b="1" dirty="0"/>
              <a:t>piepildījums </a:t>
            </a:r>
            <a:r>
              <a:rPr lang="lv-LV" sz="2800" dirty="0"/>
              <a:t>ir </a:t>
            </a:r>
            <a:r>
              <a:rPr lang="lv-LV" sz="2800" b="1" dirty="0"/>
              <a:t>mīlestība</a:t>
            </a:r>
            <a:r>
              <a:rPr lang="lv-LV" sz="2800" dirty="0"/>
              <a:t>! </a:t>
            </a:r>
            <a:endParaRPr lang="lv-LV" sz="2800" dirty="0" smtClean="0"/>
          </a:p>
          <a:p>
            <a:pPr>
              <a:buFontTx/>
              <a:buChar char="•"/>
            </a:pPr>
            <a:r>
              <a:rPr lang="lv-LV" sz="2800" dirty="0" smtClean="0"/>
              <a:t>Mēs varam </a:t>
            </a:r>
            <a:r>
              <a:rPr lang="lv-LV" sz="2800" b="1" dirty="0" smtClean="0"/>
              <a:t>godīgi pavaicāt sev</a:t>
            </a:r>
            <a:r>
              <a:rPr lang="lv-LV" sz="2800" dirty="0" smtClean="0"/>
              <a:t>: vai mēs esam šo </a:t>
            </a:r>
            <a:r>
              <a:rPr lang="lv-LV" sz="2800" b="1" dirty="0" smtClean="0"/>
              <a:t>mīlestības bausli pilnībā pildījuši</a:t>
            </a:r>
            <a:r>
              <a:rPr lang="lv-LV" sz="2800" dirty="0" smtClean="0"/>
              <a:t>?</a:t>
            </a:r>
            <a:endParaRPr lang="lv-LV"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174"/>
                                        </p:tgtEl>
                                        <p:attrNameLst>
                                          <p:attrName>style.visibility</p:attrName>
                                        </p:attrNameLst>
                                      </p:cBhvr>
                                      <p:to>
                                        <p:strVal val="visible"/>
                                      </p:to>
                                    </p:set>
                                    <p:animEffect transition="in" filter="fade">
                                      <p:cBhvr>
                                        <p:cTn id="11" dur="2000"/>
                                        <p:tgtEl>
                                          <p:spTgt spid="717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additive="base">
                                        <p:cTn id="2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800" i="1" smtClean="0"/>
              <a:t>28 Viņš tam sacīja: "Tu pareizi esi atbildējis; dari to un tu dzīvosi.“ 29 Bet viņš, gribēdams attaisnoties, sacīja Jēzum: "Kurš tad ir mans tuvākais?“</a:t>
            </a:r>
          </a:p>
        </p:txBody>
      </p:sp>
      <p:sp>
        <p:nvSpPr>
          <p:cNvPr id="8195" name="Slide Number Placeholder 3"/>
          <p:cNvSpPr>
            <a:spLocks noGrp="1"/>
          </p:cNvSpPr>
          <p:nvPr>
            <p:ph type="sldNum" sz="quarter" idx="12"/>
          </p:nvPr>
        </p:nvSpPr>
        <p:spPr>
          <a:noFill/>
        </p:spPr>
        <p:txBody>
          <a:bodyPr/>
          <a:lstStyle/>
          <a:p>
            <a:fld id="{E8FB84D8-6BA8-4E69-9CCF-2D47BECD920D}" type="slidenum">
              <a:rPr lang="lv-LV" smtClean="0">
                <a:latin typeface="Arial" pitchFamily="34" charset="0"/>
              </a:rPr>
              <a:pPr/>
              <a:t>7</a:t>
            </a:fld>
            <a:endParaRPr lang="lv-LV" smtClean="0">
              <a:latin typeface="Arial" pitchFamily="34" charset="0"/>
            </a:endParaRPr>
          </a:p>
        </p:txBody>
      </p:sp>
      <p:sp>
        <p:nvSpPr>
          <p:cNvPr id="6" name="Rectangle 5"/>
          <p:cNvSpPr>
            <a:spLocks noChangeArrowheads="1"/>
          </p:cNvSpPr>
          <p:nvPr/>
        </p:nvSpPr>
        <p:spPr bwMode="auto">
          <a:xfrm>
            <a:off x="0" y="1214438"/>
            <a:ext cx="9144000" cy="3108543"/>
          </a:xfrm>
          <a:prstGeom prst="rect">
            <a:avLst/>
          </a:prstGeom>
          <a:noFill/>
          <a:ln w="9525">
            <a:noFill/>
            <a:miter lim="800000"/>
            <a:headEnd/>
            <a:tailEnd/>
          </a:ln>
        </p:spPr>
        <p:txBody>
          <a:bodyPr>
            <a:spAutoFit/>
          </a:bodyPr>
          <a:lstStyle/>
          <a:p>
            <a:pPr>
              <a:buFontTx/>
              <a:buChar char="•"/>
            </a:pPr>
            <a:r>
              <a:rPr lang="lv-LV" sz="2800" dirty="0"/>
              <a:t>Te baušļu zinātājs mums parāda </a:t>
            </a:r>
            <a:r>
              <a:rPr lang="lv-LV" sz="2800" b="1" dirty="0"/>
              <a:t>tipisku jūdu domāšanu.</a:t>
            </a:r>
            <a:r>
              <a:rPr lang="lv-LV" sz="2800" dirty="0"/>
              <a:t> </a:t>
            </a:r>
            <a:r>
              <a:rPr lang="lv-LV" sz="2800" b="1" dirty="0"/>
              <a:t>Jūdi</a:t>
            </a:r>
            <a:r>
              <a:rPr lang="lv-LV" sz="2800" dirty="0"/>
              <a:t> paši </a:t>
            </a:r>
            <a:r>
              <a:rPr lang="lv-LV" sz="2800" b="1" dirty="0"/>
              <a:t>uzceļ stingras</a:t>
            </a:r>
            <a:r>
              <a:rPr lang="lv-LV" sz="2800" dirty="0"/>
              <a:t> </a:t>
            </a:r>
            <a:r>
              <a:rPr lang="lv-LV" sz="2800" b="1" dirty="0"/>
              <a:t>prasības</a:t>
            </a:r>
            <a:r>
              <a:rPr lang="lv-LV" sz="2800" dirty="0"/>
              <a:t> un pēc tam </a:t>
            </a:r>
            <a:r>
              <a:rPr lang="lv-LV" sz="2800" b="1" dirty="0"/>
              <a:t>atrod mazas durtiņas</a:t>
            </a:r>
            <a:r>
              <a:rPr lang="lv-LV" sz="2800" dirty="0"/>
              <a:t>, </a:t>
            </a:r>
            <a:r>
              <a:rPr lang="lv-LV" sz="2800" b="1" dirty="0"/>
              <a:t>lai </a:t>
            </a:r>
            <a:r>
              <a:rPr lang="lv-LV" sz="2800" dirty="0"/>
              <a:t>to </a:t>
            </a:r>
            <a:r>
              <a:rPr lang="lv-LV" sz="2800" b="1" dirty="0"/>
              <a:t>nepildītu.</a:t>
            </a:r>
            <a:endParaRPr lang="lv-LV" sz="2800" dirty="0"/>
          </a:p>
          <a:p>
            <a:pPr>
              <a:buFontTx/>
              <a:buChar char="•"/>
            </a:pPr>
            <a:r>
              <a:rPr lang="lv-LV" sz="2800" dirty="0" smtClean="0"/>
              <a:t>Kā ir ar mums? Vai mēs </a:t>
            </a:r>
            <a:r>
              <a:rPr lang="lv-LV" sz="2800" b="1" dirty="0" smtClean="0"/>
              <a:t>nekrītam līdzīgā grāvī</a:t>
            </a:r>
            <a:r>
              <a:rPr lang="lv-LV" sz="2800" dirty="0" smtClean="0"/>
              <a:t>, ka  </a:t>
            </a:r>
            <a:r>
              <a:rPr lang="lv-LV" sz="2800" b="1" dirty="0" smtClean="0"/>
              <a:t>attaisnojamies</a:t>
            </a:r>
            <a:r>
              <a:rPr lang="lv-LV" sz="2800" dirty="0" smtClean="0"/>
              <a:t> un </a:t>
            </a:r>
            <a:r>
              <a:rPr lang="lv-LV" sz="2800" b="1" dirty="0" smtClean="0"/>
              <a:t>dalīt cilvēkus </a:t>
            </a:r>
            <a:r>
              <a:rPr lang="lv-LV" sz="2800" dirty="0" smtClean="0"/>
              <a:t>– kurus mīlēt, kurus nē? Vai </a:t>
            </a:r>
            <a:r>
              <a:rPr lang="lv-LV" sz="2800" b="1" dirty="0" smtClean="0"/>
              <a:t>kristietim</a:t>
            </a:r>
            <a:r>
              <a:rPr lang="lv-LV" sz="2800" dirty="0" smtClean="0"/>
              <a:t> var būt kāds </a:t>
            </a:r>
            <a:r>
              <a:rPr lang="lv-LV" sz="2800" b="1" dirty="0" smtClean="0"/>
              <a:t>attaisnojums</a:t>
            </a:r>
            <a:r>
              <a:rPr lang="lv-LV" sz="2800" dirty="0" smtClean="0"/>
              <a:t>, kad kādu mēs </a:t>
            </a:r>
            <a:r>
              <a:rPr lang="lv-LV" sz="2800" b="1" dirty="0" smtClean="0"/>
              <a:t>varam nemīlēt</a:t>
            </a:r>
            <a:r>
              <a:rPr lang="lv-LV" sz="2800" dirty="0" smtClean="0"/>
              <a:t>? </a:t>
            </a:r>
            <a:endParaRPr lang="lv-LV" sz="2800" dirty="0"/>
          </a:p>
        </p:txBody>
      </p:sp>
      <p:pic>
        <p:nvPicPr>
          <p:cNvPr id="8194" name="Picture 2" descr="Ko saka vīrieši, kad pieķerti neuzticībā | SKATIES"/>
          <p:cNvPicPr>
            <a:picLocks noChangeAspect="1" noChangeArrowheads="1"/>
          </p:cNvPicPr>
          <p:nvPr/>
        </p:nvPicPr>
        <p:blipFill>
          <a:blip r:embed="rId2"/>
          <a:srcRect t="6833"/>
          <a:stretch>
            <a:fillRect/>
          </a:stretch>
        </p:blipFill>
        <p:spPr bwMode="auto">
          <a:xfrm>
            <a:off x="1428728" y="4071942"/>
            <a:ext cx="6572264" cy="278605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194"/>
                                        </p:tgtEl>
                                        <p:attrNameLst>
                                          <p:attrName>style.visibility</p:attrName>
                                        </p:attrNameLst>
                                      </p:cBhvr>
                                      <p:to>
                                        <p:strVal val="visible"/>
                                      </p:to>
                                    </p:set>
                                    <p:animEffect transition="in" filter="fade">
                                      <p:cBhvr>
                                        <p:cTn id="11" dur="2000"/>
                                        <p:tgtEl>
                                          <p:spTgt spid="819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additive="base">
                                        <p:cTn id="2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0" y="0"/>
            <a:ext cx="9144000" cy="1081088"/>
          </a:xfrm>
        </p:spPr>
        <p:txBody>
          <a:bodyPr/>
          <a:lstStyle/>
          <a:p>
            <a:pPr marL="0" indent="0" algn="just">
              <a:lnSpc>
                <a:spcPct val="90000"/>
              </a:lnSpc>
              <a:spcBef>
                <a:spcPct val="0"/>
              </a:spcBef>
              <a:buFontTx/>
              <a:buNone/>
            </a:pPr>
            <a:r>
              <a:rPr lang="lv-LV" sz="2800" i="1" smtClean="0"/>
              <a:t>30 Tad Jēzus atbildēja un sacīja: "Kāds cilvēks gāja no Jeruzālemes uz Jēriku un krita laupītāju rokās. Tie tam noplēsa drēbes, sasita un, atstādami viņu pusmirušu guļam, aizgāja. 31 Bet nejauši kāds priesteris gāja pa to pašu ceļu un, to ieraudzījis, viņš aizgāja garām. 32 Tāpat arī kāds levīts nāca gar to vietu, to ieraudzīja, bet aizgāja garām. </a:t>
            </a:r>
          </a:p>
        </p:txBody>
      </p:sp>
      <p:sp>
        <p:nvSpPr>
          <p:cNvPr id="9219" name="Slide Number Placeholder 3"/>
          <p:cNvSpPr>
            <a:spLocks noGrp="1"/>
          </p:cNvSpPr>
          <p:nvPr>
            <p:ph type="sldNum" sz="quarter" idx="12"/>
          </p:nvPr>
        </p:nvSpPr>
        <p:spPr>
          <a:noFill/>
        </p:spPr>
        <p:txBody>
          <a:bodyPr/>
          <a:lstStyle/>
          <a:p>
            <a:fld id="{70CF7150-B752-484F-BAAD-093B4CDE6EAB}" type="slidenum">
              <a:rPr lang="lv-LV" smtClean="0">
                <a:latin typeface="Arial" pitchFamily="34" charset="0"/>
              </a:rPr>
              <a:pPr/>
              <a:t>8</a:t>
            </a:fld>
            <a:endParaRPr lang="lv-LV" smtClean="0">
              <a:latin typeface="Arial" pitchFamily="34" charset="0"/>
            </a:endParaRPr>
          </a:p>
        </p:txBody>
      </p:sp>
      <p:pic>
        <p:nvPicPr>
          <p:cNvPr id="9222" name="Picture 6" descr="http://t0.gstatic.com/images?q=tbn:ANd9GcTrSO9uQT5n1nOXZlWeHiLpiV6ncHcQSx8AiLIpz5AQTuVtBgTQLw"/>
          <p:cNvPicPr>
            <a:picLocks noChangeAspect="1" noChangeArrowheads="1"/>
          </p:cNvPicPr>
          <p:nvPr/>
        </p:nvPicPr>
        <p:blipFill>
          <a:blip r:embed="rId2"/>
          <a:srcRect/>
          <a:stretch>
            <a:fillRect/>
          </a:stretch>
        </p:blipFill>
        <p:spPr bwMode="auto">
          <a:xfrm>
            <a:off x="5286380" y="2258515"/>
            <a:ext cx="3857621" cy="4599485"/>
          </a:xfrm>
          <a:prstGeom prst="rect">
            <a:avLst/>
          </a:prstGeom>
          <a:ln>
            <a:noFill/>
          </a:ln>
          <a:effectLst>
            <a:softEdge rad="112500"/>
          </a:effectLst>
        </p:spPr>
      </p:pic>
      <p:sp>
        <p:nvSpPr>
          <p:cNvPr id="6" name="Rectangle 5"/>
          <p:cNvSpPr>
            <a:spLocks noChangeArrowheads="1"/>
          </p:cNvSpPr>
          <p:nvPr/>
        </p:nvSpPr>
        <p:spPr bwMode="auto">
          <a:xfrm>
            <a:off x="0" y="2571744"/>
            <a:ext cx="6215074" cy="4401205"/>
          </a:xfrm>
          <a:prstGeom prst="rect">
            <a:avLst/>
          </a:prstGeom>
          <a:noFill/>
          <a:ln w="9525">
            <a:noFill/>
            <a:miter lim="800000"/>
            <a:headEnd/>
            <a:tailEnd/>
          </a:ln>
        </p:spPr>
        <p:txBody>
          <a:bodyPr wrap="square">
            <a:spAutoFit/>
          </a:bodyPr>
          <a:lstStyle/>
          <a:p>
            <a:pPr>
              <a:buFontTx/>
              <a:buChar char="•"/>
            </a:pPr>
            <a:r>
              <a:rPr lang="lv-LV" sz="2800" dirty="0" smtClean="0"/>
              <a:t>Kāpēc </a:t>
            </a:r>
            <a:r>
              <a:rPr lang="lv-LV" sz="2800" b="1" dirty="0" smtClean="0"/>
              <a:t>priesteris </a:t>
            </a:r>
            <a:r>
              <a:rPr lang="lv-LV" sz="2800" dirty="0" smtClean="0"/>
              <a:t>un</a:t>
            </a:r>
            <a:r>
              <a:rPr lang="lv-LV" sz="2800" b="1" dirty="0" smtClean="0"/>
              <a:t> levits</a:t>
            </a:r>
            <a:r>
              <a:rPr lang="lv-LV" sz="2800" dirty="0" smtClean="0"/>
              <a:t> </a:t>
            </a:r>
            <a:r>
              <a:rPr lang="lv-LV" sz="2800" b="1" dirty="0" smtClean="0"/>
              <a:t>nepieiet klāt kritušajam</a:t>
            </a:r>
            <a:r>
              <a:rPr lang="lv-LV" sz="2800" dirty="0" smtClean="0"/>
              <a:t>?  </a:t>
            </a:r>
          </a:p>
          <a:p>
            <a:pPr>
              <a:buFontTx/>
              <a:buChar char="•"/>
            </a:pPr>
            <a:r>
              <a:rPr lang="lv-LV" sz="2800" dirty="0" smtClean="0"/>
              <a:t>8.bauslis: Vai mēs </a:t>
            </a:r>
            <a:r>
              <a:rPr lang="lv-LV" sz="2800" b="1" dirty="0" smtClean="0"/>
              <a:t>aizbildinām viens otru</a:t>
            </a:r>
            <a:r>
              <a:rPr lang="lv-LV" sz="2800" dirty="0" smtClean="0"/>
              <a:t>?</a:t>
            </a:r>
          </a:p>
          <a:p>
            <a:pPr>
              <a:buFontTx/>
              <a:buChar char="•"/>
            </a:pPr>
            <a:r>
              <a:rPr lang="lv-LV" sz="2800" dirty="0" smtClean="0"/>
              <a:t>Varbūt viņiem, kas </a:t>
            </a:r>
            <a:r>
              <a:rPr lang="lv-LV" sz="2800" b="1" dirty="0" smtClean="0"/>
              <a:t>cits</a:t>
            </a:r>
            <a:r>
              <a:rPr lang="lv-LV" sz="2800" dirty="0" smtClean="0"/>
              <a:t> bija </a:t>
            </a:r>
            <a:r>
              <a:rPr lang="lv-LV" sz="2800" b="1" dirty="0" smtClean="0"/>
              <a:t>svarīgs</a:t>
            </a:r>
          </a:p>
          <a:p>
            <a:pPr>
              <a:buFontTx/>
              <a:buChar char="•"/>
            </a:pPr>
            <a:r>
              <a:rPr lang="lv-LV" sz="2800" dirty="0" smtClean="0"/>
              <a:t>Ja tu </a:t>
            </a:r>
            <a:r>
              <a:rPr lang="lv-LV" sz="2800" b="1" dirty="0" smtClean="0"/>
              <a:t>pieskaries mirušam </a:t>
            </a:r>
            <a:r>
              <a:rPr lang="lv-LV" sz="2800" dirty="0" smtClean="0"/>
              <a:t>– tu </a:t>
            </a:r>
            <a:r>
              <a:rPr lang="lv-LV" sz="2800" b="1" dirty="0" smtClean="0"/>
              <a:t>paliec nešķīsts</a:t>
            </a:r>
            <a:endParaRPr lang="lv-LV" sz="2800" b="1" dirty="0"/>
          </a:p>
          <a:p>
            <a:pPr>
              <a:buFontTx/>
              <a:buChar char="•"/>
            </a:pPr>
            <a:r>
              <a:rPr lang="lv-LV" sz="2800" u="sng" dirty="0" smtClean="0"/>
              <a:t>ko </a:t>
            </a:r>
            <a:r>
              <a:rPr lang="lv-LV" sz="2800" u="sng" dirty="0"/>
              <a:t>par mani </a:t>
            </a:r>
            <a:r>
              <a:rPr lang="lv-LV" sz="2800" b="1" u="sng" dirty="0"/>
              <a:t>padomās?</a:t>
            </a:r>
            <a:r>
              <a:rPr lang="lv-LV" sz="2800" b="1" dirty="0"/>
              <a:t> </a:t>
            </a:r>
            <a:r>
              <a:rPr lang="lv-LV" sz="2800" dirty="0"/>
              <a:t>– varbūt tu esi </a:t>
            </a:r>
            <a:r>
              <a:rPr lang="lv-LV" sz="2800" b="1" dirty="0"/>
              <a:t>slepkava </a:t>
            </a:r>
            <a:r>
              <a:rPr lang="lv-LV" sz="2800" dirty="0"/>
              <a:t>vai</a:t>
            </a:r>
            <a:r>
              <a:rPr lang="lv-LV" sz="2800" b="1" dirty="0"/>
              <a:t> </a:t>
            </a:r>
            <a:r>
              <a:rPr lang="lv-LV" sz="2800" dirty="0"/>
              <a:t>pakritušais ir </a:t>
            </a:r>
            <a:r>
              <a:rPr lang="lv-LV" sz="2800" b="1" dirty="0"/>
              <a:t>dzērājs </a:t>
            </a:r>
            <a:r>
              <a:rPr lang="lv-LV" sz="2800" dirty="0"/>
              <a:t>un tu viņa </a:t>
            </a:r>
            <a:r>
              <a:rPr lang="lv-LV" sz="2800" b="1" dirty="0"/>
              <a:t>draugs</a:t>
            </a:r>
            <a:endParaRPr lang="lv-LV"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9222"/>
                                        </p:tgtEl>
                                        <p:attrNameLst>
                                          <p:attrName>style.visibility</p:attrName>
                                        </p:attrNameLst>
                                      </p:cBhvr>
                                      <p:to>
                                        <p:strVal val="visible"/>
                                      </p:to>
                                    </p:set>
                                    <p:animEffect transition="in" filter="fade">
                                      <p:cBhvr>
                                        <p:cTn id="11" dur="2000"/>
                                        <p:tgtEl>
                                          <p:spTgt spid="9222"/>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6">
                                            <p:txEl>
                                              <p:pRg st="0" end="0"/>
                                            </p:txEl>
                                          </p:spTgt>
                                        </p:tgtEl>
                                        <p:attrNameLst>
                                          <p:attrName>style.visibility</p:attrName>
                                        </p:attrNameLst>
                                      </p:cBhvr>
                                      <p:to>
                                        <p:strVal val="visible"/>
                                      </p:to>
                                    </p:set>
                                    <p:anim calcmode="lin" valueType="num">
                                      <p:cBhvr additive="base">
                                        <p:cTn id="15"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6">
                                            <p:txEl>
                                              <p:pRg st="1" end="1"/>
                                            </p:txEl>
                                          </p:spTgt>
                                        </p:tgtEl>
                                        <p:attrNameLst>
                                          <p:attrName>style.visibility</p:attrName>
                                        </p:attrNameLst>
                                      </p:cBhvr>
                                      <p:to>
                                        <p:strVal val="visible"/>
                                      </p:to>
                                    </p:set>
                                    <p:anim calcmode="lin" valueType="num">
                                      <p:cBhvr additive="base">
                                        <p:cTn id="20"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6">
                                            <p:txEl>
                                              <p:pRg st="2" end="2"/>
                                            </p:txEl>
                                          </p:spTgt>
                                        </p:tgtEl>
                                        <p:attrNameLst>
                                          <p:attrName>style.visibility</p:attrName>
                                        </p:attrNameLst>
                                      </p:cBhvr>
                                      <p:to>
                                        <p:strVal val="visible"/>
                                      </p:to>
                                    </p:set>
                                    <p:anim calcmode="lin" valueType="num">
                                      <p:cBhvr additive="base">
                                        <p:cTn id="25"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6">
                                            <p:txEl>
                                              <p:pRg st="3" end="3"/>
                                            </p:txEl>
                                          </p:spTgt>
                                        </p:tgtEl>
                                        <p:attrNameLst>
                                          <p:attrName>style.visibility</p:attrName>
                                        </p:attrNameLst>
                                      </p:cBhvr>
                                      <p:to>
                                        <p:strVal val="visible"/>
                                      </p:to>
                                    </p:set>
                                    <p:anim calcmode="lin" valueType="num">
                                      <p:cBhvr additive="base">
                                        <p:cTn id="30"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6">
                                            <p:txEl>
                                              <p:pRg st="4" end="4"/>
                                            </p:txEl>
                                          </p:spTgt>
                                        </p:tgtEl>
                                        <p:attrNameLst>
                                          <p:attrName>style.visibility</p:attrName>
                                        </p:attrNameLst>
                                      </p:cBhvr>
                                      <p:to>
                                        <p:strVal val="visible"/>
                                      </p:to>
                                    </p:set>
                                    <p:anim calcmode="lin" valueType="num">
                                      <p:cBhvr additive="base">
                                        <p:cTn id="3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autoUpdateAnimBg="0" advAuto="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142984"/>
            <a:ext cx="9144000" cy="4525963"/>
          </a:xfrm>
        </p:spPr>
        <p:txBody>
          <a:bodyPr/>
          <a:lstStyle/>
          <a:p>
            <a:pPr>
              <a:buNone/>
            </a:pPr>
            <a:r>
              <a:rPr lang="lv-LV" i="1" dirty="0" smtClean="0"/>
              <a:t>Ko </a:t>
            </a:r>
            <a:r>
              <a:rPr lang="lv-LV" i="1" dirty="0" smtClean="0"/>
              <a:t>tas nozīmē?</a:t>
            </a:r>
            <a:endParaRPr lang="en-US" dirty="0" smtClean="0"/>
          </a:p>
          <a:p>
            <a:r>
              <a:rPr lang="lv-LV" dirty="0" smtClean="0"/>
              <a:t>Mums būs Dievu bīties un mīlēt, ka savu tuvāko nepatiesi neapmelojam, nenododam, neaprunājam, nedz tam neslavu ceļam, bet mums būs to aizbildināt, visu labu par to runāt un visu par labu vērst.</a:t>
            </a:r>
            <a:endParaRPr lang="en-US" dirty="0" smtClean="0"/>
          </a:p>
          <a:p>
            <a:endParaRPr lang="en-US" dirty="0"/>
          </a:p>
        </p:txBody>
      </p:sp>
      <p:sp>
        <p:nvSpPr>
          <p:cNvPr id="4" name="Slide Number Placeholder 3"/>
          <p:cNvSpPr>
            <a:spLocks noGrp="1"/>
          </p:cNvSpPr>
          <p:nvPr>
            <p:ph type="sldNum" sz="quarter" idx="12"/>
          </p:nvPr>
        </p:nvSpPr>
        <p:spPr/>
        <p:txBody>
          <a:bodyPr/>
          <a:lstStyle/>
          <a:p>
            <a:pPr>
              <a:defRPr/>
            </a:pPr>
            <a:fld id="{1255CE96-96E5-43A9-84AD-C95CCE3E50E1}" type="slidenum">
              <a:rPr lang="lv-LV" smtClean="0"/>
              <a:pPr>
                <a:defRPr/>
              </a:pPr>
              <a:t>9</a:t>
            </a:fld>
            <a:endParaRPr lang="lv-LV"/>
          </a:p>
        </p:txBody>
      </p:sp>
      <p:sp>
        <p:nvSpPr>
          <p:cNvPr id="5" name="Rectangle 2"/>
          <p:cNvSpPr txBox="1">
            <a:spLocks noChangeArrowheads="1"/>
          </p:cNvSpPr>
          <p:nvPr/>
        </p:nvSpPr>
        <p:spPr bwMode="auto">
          <a:xfrm>
            <a:off x="0" y="-24"/>
            <a:ext cx="9144000" cy="1071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algn="ctr"/>
            <a:r>
              <a:rPr lang="lv-LV" sz="4000" dirty="0" smtClean="0"/>
              <a:t>8.Bauslis: Tev </a:t>
            </a:r>
            <a:r>
              <a:rPr lang="lv-LV" sz="4000" dirty="0" smtClean="0"/>
              <a:t>nebūs nepatiesi liecināt pret savu tuvāko.</a:t>
            </a:r>
            <a:endParaRPr lang="en-US" sz="4000" dirty="0" smtClean="0"/>
          </a:p>
        </p:txBody>
      </p:sp>
      <p:pic>
        <p:nvPicPr>
          <p:cNvPr id="6" name="Picture 8"/>
          <p:cNvPicPr>
            <a:picLocks noChangeAspect="1" noChangeArrowheads="1"/>
          </p:cNvPicPr>
          <p:nvPr/>
        </p:nvPicPr>
        <p:blipFill>
          <a:blip r:embed="rId2" cstate="print"/>
          <a:srcRect/>
          <a:stretch>
            <a:fillRect/>
          </a:stretch>
        </p:blipFill>
        <p:spPr bwMode="auto">
          <a:xfrm>
            <a:off x="500034" y="4243390"/>
            <a:ext cx="3929058" cy="2614610"/>
          </a:xfrm>
          <a:prstGeom prst="rect">
            <a:avLst/>
          </a:prstGeom>
          <a:ln>
            <a:noFill/>
          </a:ln>
          <a:effectLst>
            <a:softEdge rad="112500"/>
          </a:effectLst>
        </p:spPr>
      </p:pic>
      <p:pic>
        <p:nvPicPr>
          <p:cNvPr id="7" name="Picture 9"/>
          <p:cNvPicPr>
            <a:picLocks noChangeAspect="1" noChangeArrowheads="1"/>
          </p:cNvPicPr>
          <p:nvPr/>
        </p:nvPicPr>
        <p:blipFill>
          <a:blip r:embed="rId3" cstate="print"/>
          <a:srcRect/>
          <a:stretch>
            <a:fillRect/>
          </a:stretch>
        </p:blipFill>
        <p:spPr bwMode="auto">
          <a:xfrm>
            <a:off x="4857752" y="3765794"/>
            <a:ext cx="3328998" cy="309220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amond(in)">
                                      <p:cBhvr>
                                        <p:cTn id="7" dur="2000"/>
                                        <p:tgtEl>
                                          <p:spTgt spid="6"/>
                                        </p:tgtEl>
                                      </p:cBhvr>
                                    </p:animEffect>
                                  </p:childTnLst>
                                </p:cTn>
                              </p:par>
                              <p:par>
                                <p:cTn id="8" presetID="2" presetClass="entr" presetSubtype="4"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 calcmode="lin" valueType="num">
                                      <p:cBhvr additive="base">
                                        <p:cTn id="10" dur="500" fill="hold"/>
                                        <p:tgtEl>
                                          <p:spTgt spid="7"/>
                                        </p:tgtEl>
                                        <p:attrNameLst>
                                          <p:attrName>ppt_x</p:attrName>
                                        </p:attrNameLst>
                                      </p:cBhvr>
                                      <p:tavLst>
                                        <p:tav tm="0">
                                          <p:val>
                                            <p:strVal val="#ppt_x"/>
                                          </p:val>
                                        </p:tav>
                                        <p:tav tm="100000">
                                          <p:val>
                                            <p:strVal val="#ppt_x"/>
                                          </p:val>
                                        </p:tav>
                                      </p:tavLst>
                                    </p:anim>
                                    <p:anim calcmode="lin" valueType="num">
                                      <p:cBhvr additive="base">
                                        <p:cTn id="11"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3251</TotalTime>
  <Words>1179</Words>
  <Application>Microsoft Office PowerPoint</Application>
  <PresentationFormat>On-screen Show (4:3)</PresentationFormat>
  <Paragraphs>96</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Default Design</vt:lpstr>
      <vt:lpstr>Lk.10:25-37 Žēlsirdīgais samarietis  </vt:lpstr>
      <vt:lpstr>Lk.10:25-37 Žēlsirdīgais samarietis </vt:lpstr>
      <vt:lpstr>Lk.10:25-37 Žēlsirdīgais samarietis </vt:lpstr>
      <vt:lpstr>Slide 4</vt:lpstr>
      <vt:lpstr>Slide 5</vt:lpstr>
      <vt:lpstr>Slide 6</vt:lpstr>
      <vt:lpstr>Slide 7</vt:lpstr>
      <vt:lpstr>Slide 8</vt:lpstr>
      <vt:lpstr>Slide 9</vt:lpstr>
      <vt:lpstr>Slide 10</vt:lpstr>
      <vt:lpstr>Upuris vai atbildīgais</vt:lpstr>
      <vt:lpstr>AA lūgšana</vt:lpstr>
      <vt:lpstr>Slide 13</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Roberts Otomers</dc:title>
  <dc:creator>RobertsO</dc:creator>
  <cp:lastModifiedBy>Ro Oto</cp:lastModifiedBy>
  <cp:revision>111</cp:revision>
  <dcterms:created xsi:type="dcterms:W3CDTF">2010-10-07T14:46:11Z</dcterms:created>
  <dcterms:modified xsi:type="dcterms:W3CDTF">2020-08-23T18:09:09Z</dcterms:modified>
</cp:coreProperties>
</file>