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2" r:id="rId2"/>
    <p:sldId id="281" r:id="rId3"/>
    <p:sldId id="276" r:id="rId4"/>
    <p:sldId id="261" r:id="rId5"/>
    <p:sldId id="285" r:id="rId6"/>
    <p:sldId id="286" r:id="rId7"/>
    <p:sldId id="283" r:id="rId8"/>
    <p:sldId id="284" r:id="rId9"/>
    <p:sldId id="287" r:id="rId10"/>
    <p:sldId id="288" r:id="rId11"/>
    <p:sldId id="279" r:id="rId12"/>
    <p:sldId id="272" r:id="rId13"/>
  </p:sldIdLst>
  <p:sldSz cx="9144000" cy="6858000" type="screen4x3"/>
  <p:notesSz cx="7010400" cy="92964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horzBarState="maximized">
    <p:restoredLeft sz="15620"/>
    <p:restoredTop sz="94660"/>
  </p:normalViewPr>
  <p:slideViewPr>
    <p:cSldViewPr>
      <p:cViewPr>
        <p:scale>
          <a:sx n="55" d="100"/>
          <a:sy n="55" d="100"/>
        </p:scale>
        <p:origin x="-1596" y="-3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2DDE735-511A-4F98-9469-DC57E4EFAE89}" type="datetimeFigureOut">
              <a:rPr lang="en-US"/>
              <a:pPr>
                <a:defRPr/>
              </a:pPr>
              <a:t>8/3/2019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B8BB995F-D4EA-4ACC-90DD-711615E0E5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FE9E6-AC4B-4CBF-ADA1-42A8D11938B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A2EC6-E368-4D70-BA4E-FD55115202F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69711-235C-4F4C-A9EB-39BA51E808D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D0124-54BA-459E-8FFE-09D777A97F3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A7730-38E6-4B3E-BB81-C4B0228945A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219A7-4ED1-4271-BA27-8848A96D404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05448-C59A-4F7F-9F63-8E81ABE875E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EEE0C-0296-4959-B9CB-C2F01058309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F7E2B-340B-4A59-ADC9-F1F801CA4FC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A2DEF9-89D5-4ADE-A29C-A576EDEC912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7C5A6-6669-4C93-B901-9C766D56970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4737F3D-8AC3-467E-9BBB-64765B68B1D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77800" y="0"/>
            <a:ext cx="8894763" cy="1071563"/>
          </a:xfrm>
        </p:spPr>
        <p:txBody>
          <a:bodyPr/>
          <a:lstStyle/>
          <a:p>
            <a:pPr eaLnBrk="1" hangingPunct="1"/>
            <a:r>
              <a:rPr lang="lv-LV" sz="4000" b="1" smtClean="0"/>
              <a:t>Lk.12:13-21 Bagātais muļķis </a:t>
            </a:r>
            <a:endParaRPr lang="lv-LV" sz="4000" smtClean="0"/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51725" y="0"/>
            <a:ext cx="1692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4</a:t>
            </a:r>
            <a:r>
              <a:rPr lang="lv-LV" sz="2000" dirty="0" smtClean="0"/>
              <a:t>.aug.2019</a:t>
            </a:r>
            <a:r>
              <a:rPr lang="lv-LV" sz="2000" dirty="0" smtClean="0"/>
              <a:t>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765175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FCDB85-3206-4CF5-BE7A-5BBE3FA8B8E6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2056" name="Picture 8" descr="http://www.biblestudy1.com/images/rich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6" y="1214422"/>
            <a:ext cx="8929718" cy="5513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spcBef>
                <a:spcPct val="0"/>
              </a:spcBef>
              <a:buFontTx/>
              <a:buNone/>
            </a:pPr>
            <a:r>
              <a:rPr lang="lv-LV" sz="2800" i="1" smtClean="0"/>
              <a:t>21 Tā notiek tam, kas krāj tikai sev, bet netop bagāts Dievā."</a:t>
            </a:r>
            <a:endParaRPr lang="en-US" sz="28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00125"/>
            <a:ext cx="91440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700" b="1"/>
              <a:t>Būt bagātam Dievā</a:t>
            </a:r>
            <a:r>
              <a:rPr lang="lv-LV" sz="2700"/>
              <a:t> nozīmē ticēt, ka Dievs ir visa devējs, gan </a:t>
            </a:r>
            <a:r>
              <a:rPr lang="lv-LV" sz="2700" b="1"/>
              <a:t>dzīvības, </a:t>
            </a:r>
            <a:r>
              <a:rPr lang="lv-LV" sz="2700"/>
              <a:t>gan</a:t>
            </a:r>
            <a:r>
              <a:rPr lang="lv-LV" sz="2700" b="1"/>
              <a:t> uztura, </a:t>
            </a:r>
            <a:r>
              <a:rPr lang="lv-LV" sz="2700"/>
              <a:t>gan </a:t>
            </a:r>
            <a:r>
              <a:rPr lang="lv-LV" sz="2700" b="1"/>
              <a:t>pestīšanas </a:t>
            </a:r>
            <a:r>
              <a:rPr lang="lv-LV" sz="2700"/>
              <a:t>devējs.</a:t>
            </a:r>
          </a:p>
          <a:p>
            <a:pPr>
              <a:buFont typeface="Arial" charset="0"/>
              <a:buChar char="•"/>
            </a:pPr>
            <a:r>
              <a:rPr lang="lv-LV" sz="2700" b="1"/>
              <a:t>Krieviski</a:t>
            </a:r>
            <a:r>
              <a:rPr lang="lv-LV" sz="2700"/>
              <a:t> vārds “</a:t>
            </a:r>
            <a:r>
              <a:rPr lang="lv-LV" sz="2700" b="1"/>
              <a:t>bagāts</a:t>
            </a:r>
            <a:r>
              <a:rPr lang="lv-LV" sz="2700"/>
              <a:t>” ietver sevī vārdu “</a:t>
            </a:r>
            <a:r>
              <a:rPr lang="lv-LV" sz="2700" b="1"/>
              <a:t>Dievs</a:t>
            </a:r>
            <a:r>
              <a:rPr lang="lv-LV" sz="2700"/>
              <a:t>”.</a:t>
            </a:r>
          </a:p>
          <a:p>
            <a:pPr>
              <a:buFont typeface="Arial" charset="0"/>
              <a:buChar char="•"/>
            </a:pPr>
            <a:r>
              <a:rPr lang="lv-LV" sz="2700" b="1" i="1"/>
              <a:t>Bogatij</a:t>
            </a:r>
            <a:r>
              <a:rPr lang="lv-LV" sz="2700" b="1"/>
              <a:t> – Dieva dotais!</a:t>
            </a:r>
          </a:p>
          <a:p>
            <a:pPr>
              <a:buFont typeface="Arial" charset="0"/>
              <a:buChar char="•"/>
            </a:pPr>
            <a:r>
              <a:rPr lang="lv-LV" sz="2700"/>
              <a:t>Šajos vārdos </a:t>
            </a:r>
            <a:r>
              <a:rPr lang="lv-LV" sz="2700" b="1"/>
              <a:t>slēpjas Evaņģēlijs</a:t>
            </a:r>
            <a:r>
              <a:rPr lang="lv-LV" sz="2700"/>
              <a:t>: </a:t>
            </a:r>
            <a:r>
              <a:rPr lang="lv-LV" sz="2700" b="1"/>
              <a:t>Piedošana</a:t>
            </a:r>
            <a:r>
              <a:rPr lang="lv-LV" sz="2700"/>
              <a:t> tiek sniegta kā </a:t>
            </a:r>
            <a:r>
              <a:rPr lang="lv-LV" sz="2700" b="1"/>
              <a:t>Dieva dāvana Jēzū Kristū</a:t>
            </a:r>
            <a:r>
              <a:rPr lang="lv-LV" sz="2700"/>
              <a:t>. Tā ir tā </a:t>
            </a:r>
            <a:r>
              <a:rPr lang="lv-LV" sz="2700" b="1"/>
              <a:t>īstā bagātība</a:t>
            </a:r>
            <a:r>
              <a:rPr lang="lv-LV" sz="2700"/>
              <a:t>. </a:t>
            </a:r>
            <a:endParaRPr lang="en-US" sz="270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DEAF5E0-6D93-4F54-91B2-4FB7C6D7A9F2}" type="slidenum">
              <a:rPr lang="lv-LV" smtClean="0"/>
              <a:pPr/>
              <a:t>10</a:t>
            </a:fld>
            <a:endParaRPr lang="lv-LV" smtClean="0"/>
          </a:p>
        </p:txBody>
      </p:sp>
      <p:pic>
        <p:nvPicPr>
          <p:cNvPr id="11270" name="Picture 6" descr="http://zanelawhorn.com/wp-content/uploads/God-give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14726"/>
            <a:ext cx="8572510" cy="3343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75"/>
            <a:ext cx="6929438" cy="609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600" b="1"/>
              <a:t>Nāk tiesas stunda</a:t>
            </a:r>
            <a:r>
              <a:rPr lang="lv-LV" sz="2600"/>
              <a:t>, kad būs </a:t>
            </a:r>
            <a:r>
              <a:rPr lang="lv-LV" sz="2600" b="1"/>
              <a:t>aktuāls jautājums</a:t>
            </a:r>
            <a:r>
              <a:rPr lang="lv-LV" sz="2600"/>
              <a:t>, ko Jēzus paceļ</a:t>
            </a:r>
            <a:r>
              <a:rPr lang="lv-LV" sz="2600" b="1"/>
              <a:t>: </a:t>
            </a:r>
            <a:r>
              <a:rPr lang="lv-LV" sz="2600" i="1"/>
              <a:t>Neviens nevar kalpot diviem kungiem: vai viņš vienu ienīdīs un otru mīlēs, jeb viņš vienam pieķersies un otru atmetīs. Jūs nevarat kalpot Dievam un mantai.</a:t>
            </a:r>
            <a:endParaRPr lang="en-US" sz="2600"/>
          </a:p>
          <a:p>
            <a:pPr>
              <a:buFont typeface="Arial" charset="0"/>
              <a:buChar char="•"/>
            </a:pPr>
            <a:r>
              <a:rPr lang="lv-LV" sz="2600"/>
              <a:t>Kas būs tas, </a:t>
            </a:r>
            <a:r>
              <a:rPr lang="lv-LV" sz="2600" b="1"/>
              <a:t>kam tu pieķersies</a:t>
            </a:r>
            <a:r>
              <a:rPr lang="lv-LV" sz="2600"/>
              <a:t>, uz ko tu </a:t>
            </a:r>
            <a:r>
              <a:rPr lang="lv-LV" sz="2600" b="1"/>
              <a:t>liksi</a:t>
            </a:r>
            <a:r>
              <a:rPr lang="lv-LV" sz="2600"/>
              <a:t> savu </a:t>
            </a:r>
            <a:r>
              <a:rPr lang="lv-LV" sz="2600" b="1"/>
              <a:t>cerību</a:t>
            </a:r>
            <a:r>
              <a:rPr lang="lv-LV" sz="2600"/>
              <a:t>, kad Dievs tev </a:t>
            </a:r>
            <a:r>
              <a:rPr lang="lv-LV" sz="2600" b="1"/>
              <a:t>atprasīs dzīvību</a:t>
            </a:r>
            <a:r>
              <a:rPr lang="lv-LV" sz="2600"/>
              <a:t> – tā </a:t>
            </a:r>
            <a:r>
              <a:rPr lang="lv-LV" sz="2600" b="1"/>
              <a:t>manta</a:t>
            </a:r>
            <a:r>
              <a:rPr lang="lv-LV" sz="2600"/>
              <a:t>, kas tev </a:t>
            </a:r>
            <a:r>
              <a:rPr lang="lv-LV" sz="2600" b="1"/>
              <a:t>pieder</a:t>
            </a:r>
            <a:r>
              <a:rPr lang="lv-LV" sz="2600"/>
              <a:t>, vai tā </a:t>
            </a:r>
            <a:r>
              <a:rPr lang="lv-LV" sz="2600" b="1"/>
              <a:t>ticība</a:t>
            </a:r>
            <a:r>
              <a:rPr lang="lv-LV" sz="2600"/>
              <a:t> ko Dievs tev ir </a:t>
            </a:r>
            <a:r>
              <a:rPr lang="lv-LV" sz="2600" b="1"/>
              <a:t>dāvājis</a:t>
            </a:r>
            <a:r>
              <a:rPr lang="lv-LV" sz="2600"/>
              <a:t>. Manta ir </a:t>
            </a:r>
            <a:r>
              <a:rPr lang="lv-LV" sz="2600" b="1"/>
              <a:t>laicīga</a:t>
            </a:r>
            <a:r>
              <a:rPr lang="lv-LV" sz="2600"/>
              <a:t> jeb </a:t>
            </a:r>
            <a:r>
              <a:rPr lang="lv-LV" sz="2600" b="1"/>
              <a:t>zūdoša</a:t>
            </a:r>
            <a:r>
              <a:rPr lang="lv-LV" sz="2600"/>
              <a:t> vērtība, bet Dievs mums grib dot </a:t>
            </a:r>
            <a:r>
              <a:rPr lang="lv-LV" sz="2600" b="1"/>
              <a:t>nezūdošu dāvanu</a:t>
            </a:r>
            <a:r>
              <a:rPr lang="lv-LV" sz="2600"/>
              <a:t> – </a:t>
            </a:r>
            <a:r>
              <a:rPr lang="lv-LV" sz="2600" b="1"/>
              <a:t>mūžīgo dzīvību</a:t>
            </a:r>
            <a:r>
              <a:rPr lang="lv-LV" sz="2600"/>
              <a:t>. Jēzus saka: </a:t>
            </a:r>
            <a:r>
              <a:rPr lang="lv-LV" sz="2600" i="1"/>
              <a:t>Bet dzenieties papriekš pēc Dieva valstības un pēc Viņa taisnības, tad jums visas šīs lietas taps piemestas</a:t>
            </a:r>
            <a:r>
              <a:rPr lang="lv-LV" sz="2600"/>
              <a:t>. (Mt.6:33). Ā.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650EEA-1F0F-4C6F-9642-3E5A6BE17C0F}" type="slidenum">
              <a:rPr lang="lv-LV" smtClean="0"/>
              <a:pPr/>
              <a:t>11</a:t>
            </a:fld>
            <a:endParaRPr lang="lv-LV" smtClean="0"/>
          </a:p>
        </p:txBody>
      </p:sp>
      <p:pic>
        <p:nvPicPr>
          <p:cNvPr id="5" name="Picture 6" descr="http://previews.123rf.com/images/kevt999/kevt9991210/kevt999121000018/15589306-Euro-bank-notes-and-coins-Stock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1214422"/>
            <a:ext cx="2643174" cy="28146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5" y="3861048"/>
            <a:ext cx="2643175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7358082" y="3286124"/>
            <a:ext cx="116570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lv-LV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vai</a:t>
            </a:r>
            <a:endParaRPr lang="en-U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098113-5DBE-42B2-A542-ED6749E52911}" type="slidenum">
              <a:rPr lang="lv-LV" smtClean="0"/>
              <a:pPr/>
              <a:t>12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964612" cy="1071563"/>
          </a:xfrm>
        </p:spPr>
        <p:txBody>
          <a:bodyPr/>
          <a:lstStyle/>
          <a:p>
            <a:pPr eaLnBrk="1" hangingPunct="1"/>
            <a:r>
              <a:rPr lang="lv-LV" sz="4000" b="1" smtClean="0"/>
              <a:t>Lk.12:13-21 Bagātais muļķis </a:t>
            </a:r>
            <a:endParaRPr lang="lv-LV" sz="4000" smtClean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73025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0C5CCA-498A-459E-9F48-6323C48CFF86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692150"/>
            <a:ext cx="9144000" cy="586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500" i="1"/>
              <a:t>13 Kāds no pūļa sacīja Viņam [Jēzum]: "Mācītāj, saki manam brālim, lai viņš dalās ar mani mantojumā." 14 Viņš tam atbildēja: "Cilvēk, kas Mani iecēlis jums par tiesnesi vai mantas dalītāju?" 15 Un Viņš tiem sacīja: "Pielūkojiet, sargieties no jebkādas mantkārības. Pat pārpilnībā cilvēks nedzīvo no tā, ka viņam daudz pieder.“  16 Tad Viņš stāstīja tiem līdzību: "Kādam bagātniekam lauki ienesa labu ražu. 17 Un viņš sāka pie sevis spriest: ko lai es daru? Man nav, kur savākt savus augļus. 18 Tad viņš teica: es darīšu tā - nojaukšu savus šķūņus un uzcelšu lielākus, un tur savākšu visu labību un citus labumus, 19 un savai dvēselei es sacīšu: tev ir daudz labuma iekrāts uz ilgiem gadiem; atpūties, ēd, dzer un līksmo. 20 Tad viņam Dievs sacīja: neprātīgais! Šajā naktī tev atprasīs dzīvību - kam tad piederēs tas, ko tu esi sakrājis? 21 Tā notiek tam, kas krāj tikai sev, bet netop bagāts Dievā."</a:t>
            </a:r>
            <a:endParaRPr lang="en-US" sz="250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7451725" y="0"/>
            <a:ext cx="16922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4.aug.2019.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previews.123rf.com/images/kevt999/kevt9991210/kevt999121000018/15589306-Euro-bank-notes-and-coins-Stock-Ph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4057641" y="1771638"/>
            <a:ext cx="6429396" cy="3743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746125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Ievads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35013"/>
            <a:ext cx="5929313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/>
              <a:t>Šodienas rakstu vieta pieskaras kādai </a:t>
            </a:r>
            <a:r>
              <a:rPr lang="lv-LV" sz="2800" b="1"/>
              <a:t>svarīgai tēmai</a:t>
            </a:r>
            <a:r>
              <a:rPr lang="lv-LV" sz="2800"/>
              <a:t> mums visiem. Te ir runa par </a:t>
            </a:r>
            <a:r>
              <a:rPr lang="lv-LV" sz="2800" b="1"/>
              <a:t>bagātību </a:t>
            </a:r>
            <a:r>
              <a:rPr lang="lv-LV" sz="2800"/>
              <a:t>un </a:t>
            </a:r>
            <a:r>
              <a:rPr lang="lv-LV" sz="2800" b="1"/>
              <a:t>mantu</a:t>
            </a:r>
            <a:r>
              <a:rPr lang="lv-LV" sz="2800"/>
              <a:t>. Šī rakstu vieta it kā </a:t>
            </a:r>
            <a:r>
              <a:rPr lang="lv-LV" sz="2800" b="1"/>
              <a:t>paceļ</a:t>
            </a:r>
            <a:r>
              <a:rPr lang="lv-LV" sz="2800"/>
              <a:t> ārā to mūsu </a:t>
            </a:r>
            <a:r>
              <a:rPr lang="lv-LV" sz="2800" b="1"/>
              <a:t>sirds dziļumos apslēpto jautājumus</a:t>
            </a:r>
            <a:r>
              <a:rPr lang="lv-LV" sz="2800"/>
              <a:t>, ko mēs visi kādreiz esam uzdevuši: </a:t>
            </a:r>
          </a:p>
          <a:p>
            <a:pPr>
              <a:buFont typeface="Arial" charset="0"/>
              <a:buChar char="•"/>
            </a:pPr>
            <a:r>
              <a:rPr lang="lv-LV" sz="2800"/>
              <a:t>Kāpēc </a:t>
            </a:r>
            <a:r>
              <a:rPr lang="lv-LV" sz="2800" b="1"/>
              <a:t>Dievs nevarēja dot </a:t>
            </a:r>
            <a:r>
              <a:rPr lang="lv-LV" sz="2800"/>
              <a:t>mums mūsu dzīvēs </a:t>
            </a:r>
            <a:r>
              <a:rPr lang="lv-LV" sz="2800" b="1"/>
              <a:t>vairāk</a:t>
            </a:r>
            <a:r>
              <a:rPr lang="lv-LV" sz="2800"/>
              <a:t> nekā mums ir? </a:t>
            </a:r>
          </a:p>
          <a:p>
            <a:pPr>
              <a:buFont typeface="Arial" charset="0"/>
              <a:buChar char="•"/>
            </a:pPr>
            <a:r>
              <a:rPr lang="lv-LV" sz="2800"/>
              <a:t>Kāpēc </a:t>
            </a:r>
            <a:r>
              <a:rPr lang="lv-LV" sz="2800" b="1"/>
              <a:t>citi</a:t>
            </a:r>
            <a:r>
              <a:rPr lang="lv-LV" sz="2800"/>
              <a:t> ir </a:t>
            </a:r>
            <a:r>
              <a:rPr lang="lv-LV" sz="2800" b="1"/>
              <a:t>bagātāki</a:t>
            </a:r>
            <a:r>
              <a:rPr lang="lv-LV" sz="2800"/>
              <a:t> par mums? </a:t>
            </a:r>
          </a:p>
          <a:p>
            <a:pPr>
              <a:buFont typeface="Arial" charset="0"/>
              <a:buChar char="•"/>
            </a:pPr>
            <a:r>
              <a:rPr lang="lv-LV" sz="2800"/>
              <a:t>Kā Dievs attiecas pret </a:t>
            </a:r>
            <a:r>
              <a:rPr lang="lv-LV" sz="2800" b="1"/>
              <a:t>sociālo netaisnību bagāto</a:t>
            </a:r>
            <a:r>
              <a:rPr lang="lv-LV" sz="2800"/>
              <a:t> un </a:t>
            </a:r>
            <a:r>
              <a:rPr lang="lv-LV" sz="2800" b="1"/>
              <a:t>nabago starpā</a:t>
            </a:r>
            <a:r>
              <a:rPr lang="lv-LV" sz="2800"/>
              <a:t>?” </a:t>
            </a:r>
            <a:endParaRPr lang="en-US" sz="2800"/>
          </a:p>
        </p:txBody>
      </p:sp>
      <p:sp>
        <p:nvSpPr>
          <p:cNvPr id="410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FCAB91-7CF9-4E83-93A4-FFD7A9E61CF1}" type="slidenum">
              <a:rPr lang="lv-LV" smtClean="0"/>
              <a:pPr/>
              <a:t>3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smtClean="0"/>
              <a:t>13 Kāds no pūļa sacīja Viņam [Jēzum]: "Mācītāj, saki manam brālim, lai viņš dalās ar mani mantojumā." 14 Viņš tam atbildēja: "Cilvēk, kas Mani iecēlis jums par tiesnesi vai mantas dalītāju?“15 Un Viņš tiem sacīja: "Pielūkojiet, sargieties no jebkādas mantkārības. Pat pārpilnībā cilvēks nedzīvo no tā, ka viņam daudz pieder.“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357438"/>
            <a:ext cx="7000875" cy="458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600"/>
              <a:t>Kāds </a:t>
            </a:r>
            <a:r>
              <a:rPr lang="lv-LV" sz="2600" b="1"/>
              <a:t>cilvēks </a:t>
            </a:r>
            <a:r>
              <a:rPr lang="lv-LV" sz="2600"/>
              <a:t>vēršas pie Jēzus, </a:t>
            </a:r>
            <a:r>
              <a:rPr lang="lv-LV" sz="2600" b="1"/>
              <a:t>cerībā, ka Jēzus</a:t>
            </a:r>
            <a:r>
              <a:rPr lang="lv-LV" sz="2600"/>
              <a:t> varētu būt viņa </a:t>
            </a:r>
            <a:r>
              <a:rPr lang="lv-LV" sz="2600" b="1"/>
              <a:t>materiālo</a:t>
            </a:r>
            <a:r>
              <a:rPr lang="lv-LV" sz="2600"/>
              <a:t> </a:t>
            </a:r>
            <a:r>
              <a:rPr lang="lv-LV" sz="2600" b="1"/>
              <a:t>problēmu risinātājs</a:t>
            </a:r>
            <a:r>
              <a:rPr lang="lv-LV" sz="2600"/>
              <a:t> un jautā: </a:t>
            </a:r>
            <a:r>
              <a:rPr lang="lv-LV" sz="2600" i="1"/>
              <a:t>Mācītāj, saki manam brālim, lai viņš dalās ar mani mantojumā. </a:t>
            </a:r>
          </a:p>
          <a:p>
            <a:pPr>
              <a:buFont typeface="Arial" charset="0"/>
              <a:buChar char="•"/>
            </a:pPr>
            <a:r>
              <a:rPr lang="lv-LV" sz="2600"/>
              <a:t>Bet </a:t>
            </a:r>
            <a:r>
              <a:rPr lang="lv-LV" sz="2600" b="1"/>
              <a:t>Jēzus</a:t>
            </a:r>
            <a:r>
              <a:rPr lang="lv-LV" sz="2600"/>
              <a:t> viņam atbildēja</a:t>
            </a:r>
            <a:r>
              <a:rPr lang="lv-LV" sz="2600" i="1"/>
              <a:t>: Cilvēk, kas Mani iecēlis jums par tiesnesi vai mantas dalītāju? </a:t>
            </a:r>
            <a:r>
              <a:rPr lang="lv-LV" sz="2600"/>
              <a:t>Tas </a:t>
            </a:r>
            <a:r>
              <a:rPr lang="lv-LV" sz="2600" b="1"/>
              <a:t>nav Jēzus uzd</a:t>
            </a:r>
            <a:r>
              <a:rPr lang="lv-LV" sz="2600"/>
              <a:t>. kāpēc Viņš nācis! </a:t>
            </a:r>
            <a:r>
              <a:rPr lang="lv-LV" sz="2600" b="1"/>
              <a:t>Jēzus</a:t>
            </a:r>
            <a:r>
              <a:rPr lang="lv-LV" sz="2600"/>
              <a:t> </a:t>
            </a:r>
            <a:r>
              <a:rPr lang="lv-LV" sz="2600" b="1"/>
              <a:t>nav</a:t>
            </a:r>
            <a:r>
              <a:rPr lang="lv-LV" sz="2600"/>
              <a:t> nācis, lai būtu par </a:t>
            </a:r>
            <a:r>
              <a:rPr lang="lv-LV" sz="2600" b="1"/>
              <a:t>šķīrējtiesnesi</a:t>
            </a:r>
            <a:r>
              <a:rPr lang="lv-LV" sz="2600"/>
              <a:t> </a:t>
            </a:r>
            <a:r>
              <a:rPr lang="lv-LV" sz="2600" b="1"/>
              <a:t>laicīgās lietās, padara </a:t>
            </a:r>
            <a:r>
              <a:rPr lang="lv-LV" sz="2800" b="1"/>
              <a:t>Jēzu</a:t>
            </a:r>
            <a:r>
              <a:rPr lang="lv-LV" sz="2800"/>
              <a:t> </a:t>
            </a:r>
            <a:r>
              <a:rPr lang="lv-LV" sz="2800" b="1"/>
              <a:t>par </a:t>
            </a:r>
            <a:r>
              <a:rPr lang="lv-LV" sz="2800"/>
              <a:t>tādu, kā </a:t>
            </a:r>
            <a:r>
              <a:rPr lang="lv-LV" sz="2800" b="1"/>
              <a:t>zelta zivtiņu</a:t>
            </a:r>
            <a:r>
              <a:rPr lang="lv-LV" sz="2800"/>
              <a:t>, kas palīdz viņiem tikt pie </a:t>
            </a:r>
            <a:r>
              <a:rPr lang="lv-LV" sz="2800" b="1"/>
              <a:t>bagātības</a:t>
            </a:r>
            <a:r>
              <a:rPr lang="lv-LV" sz="2800"/>
              <a:t> šajā pasaulē.</a:t>
            </a:r>
            <a:endParaRPr lang="lv-LV" sz="260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ED4C4B-EFDE-4BED-AEBD-F6A7EF4B3F1B}" type="slidenum">
              <a:rPr lang="lv-LV" smtClean="0"/>
              <a:pPr/>
              <a:t>4</a:t>
            </a:fld>
            <a:endParaRPr lang="lv-LV" smtClean="0"/>
          </a:p>
        </p:txBody>
      </p:sp>
      <p:pic>
        <p:nvPicPr>
          <p:cNvPr id="5126" name="Picture 6" descr="http://www.goodsalt.com/view/jesus-with-2-m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2357430"/>
            <a:ext cx="2357422" cy="4500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previews.123rf.com/images/kevt999/kevt9991210/kevt999121000018/15589306-Euro-bank-notes-and-coins-Stock-Ph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1214422"/>
            <a:ext cx="3429000" cy="28146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i="1" smtClean="0"/>
              <a:t>	</a:t>
            </a:r>
            <a:r>
              <a:rPr lang="lv-LV" sz="2800" i="1" smtClean="0"/>
              <a:t>Mt.6</a:t>
            </a:r>
            <a:r>
              <a:rPr lang="lv-LV" i="1" smtClean="0"/>
              <a:t>:</a:t>
            </a:r>
            <a:r>
              <a:rPr lang="lv-LV" sz="2800" i="1" smtClean="0"/>
              <a:t>24 Jēzus saka: Neviens nevar kalpot diviem kungiem: vai viņš vienu ienīdīs un otru mīlēs, jeb viņš vienam pieķersies un otru atmetīs. Jūs nevarat kalpot Dievam un mantai.</a:t>
            </a:r>
            <a:endParaRPr lang="en-US" sz="26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628775"/>
            <a:ext cx="56515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/>
              <a:t>Dievs šīs </a:t>
            </a:r>
            <a:r>
              <a:rPr lang="lv-LV" sz="2800" b="1"/>
              <a:t>2 lietas pretnostata</a:t>
            </a:r>
            <a:r>
              <a:rPr lang="lv-LV" sz="2800"/>
              <a:t>, lai parādītu cik </a:t>
            </a:r>
            <a:r>
              <a:rPr lang="lv-LV" sz="2800" b="1"/>
              <a:t>svarīgu vietu</a:t>
            </a:r>
            <a:r>
              <a:rPr lang="lv-LV" sz="2800"/>
              <a:t> cilvēku </a:t>
            </a:r>
            <a:r>
              <a:rPr lang="lv-LV" sz="2800" b="1"/>
              <a:t>sirdīs</a:t>
            </a:r>
            <a:r>
              <a:rPr lang="lv-LV" sz="2800"/>
              <a:t> parasti </a:t>
            </a:r>
            <a:r>
              <a:rPr lang="lv-LV" sz="2800" b="1"/>
              <a:t>ieņemt manta</a:t>
            </a:r>
            <a:r>
              <a:rPr lang="lv-LV" sz="2800"/>
              <a:t>, ka tā bieži kļūst </a:t>
            </a:r>
            <a:r>
              <a:rPr lang="lv-LV" sz="2800" b="1"/>
              <a:t>svarīgāka par Dievu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Jēzus uzsver: </a:t>
            </a:r>
            <a:r>
              <a:rPr lang="lv-LV" sz="2800" b="1"/>
              <a:t>nedzenieties piepildīt</a:t>
            </a:r>
            <a:r>
              <a:rPr lang="lv-LV" sz="2800"/>
              <a:t> savus </a:t>
            </a:r>
            <a:r>
              <a:rPr lang="lv-LV" sz="2800" b="1"/>
              <a:t>makus</a:t>
            </a:r>
            <a:r>
              <a:rPr lang="lv-LV" sz="2800"/>
              <a:t>, jo </a:t>
            </a:r>
            <a:r>
              <a:rPr lang="lv-LV" sz="2800" i="1"/>
              <a:t>kur būs mūsu manta, tur būs arī mūsu sirds (Mt.6:21)</a:t>
            </a:r>
            <a:r>
              <a:rPr lang="lv-LV" sz="2800"/>
              <a:t>, bet </a:t>
            </a:r>
            <a:r>
              <a:rPr lang="lv-LV" sz="2800" b="1"/>
              <a:t>meklējiet neizsīkstošu mantu debesīs</a:t>
            </a:r>
            <a:r>
              <a:rPr lang="lv-LV" sz="2800"/>
              <a:t>, lai mūsu </a:t>
            </a:r>
            <a:r>
              <a:rPr lang="lv-LV" sz="2800" b="1"/>
              <a:t>sirds</a:t>
            </a:r>
            <a:r>
              <a:rPr lang="lv-LV" sz="2800"/>
              <a:t> būtu </a:t>
            </a:r>
            <a:r>
              <a:rPr lang="lv-LV" sz="2800" b="1"/>
              <a:t>debesīs</a:t>
            </a:r>
            <a:r>
              <a:rPr lang="lv-LV" sz="2800"/>
              <a:t>, </a:t>
            </a:r>
            <a:r>
              <a:rPr lang="lv-LV" sz="2800" b="1"/>
              <a:t>nevis</a:t>
            </a:r>
            <a:r>
              <a:rPr lang="lv-LV" sz="2800"/>
              <a:t> pie </a:t>
            </a:r>
            <a:r>
              <a:rPr lang="lv-LV" sz="2800" b="1"/>
              <a:t>mantas</a:t>
            </a:r>
            <a:r>
              <a:rPr lang="lv-LV" sz="2800"/>
              <a:t> šeit </a:t>
            </a:r>
            <a:r>
              <a:rPr lang="lv-LV" sz="2800" b="1"/>
              <a:t>virs zemes</a:t>
            </a:r>
            <a:r>
              <a:rPr lang="lv-LV" sz="2800"/>
              <a:t>.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7" y="3861048"/>
            <a:ext cx="3707904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6732240" y="3284984"/>
            <a:ext cx="116570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lv-LV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vai</a:t>
            </a:r>
            <a:endParaRPr lang="en-U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www.biblestudy1.com/images/rich4.jpg"/>
          <p:cNvPicPr>
            <a:picLocks noChangeAspect="1" noChangeArrowheads="1"/>
          </p:cNvPicPr>
          <p:nvPr/>
        </p:nvPicPr>
        <p:blipFill>
          <a:blip r:embed="rId2"/>
          <a:srcRect r="18346"/>
          <a:stretch>
            <a:fillRect/>
          </a:stretch>
        </p:blipFill>
        <p:spPr bwMode="auto">
          <a:xfrm>
            <a:off x="4572000" y="1086745"/>
            <a:ext cx="4572001" cy="5771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smtClean="0"/>
              <a:t>16 Tad Viņš stāstīja tiem līdzību: "Kādam bagātniekam lauki ienesa labu ražu.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85813"/>
            <a:ext cx="5500688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Laba raža ir dāvana no Dieva</a:t>
            </a:r>
            <a:r>
              <a:rPr lang="lv-LV" sz="2800"/>
              <a:t>! </a:t>
            </a:r>
          </a:p>
          <a:p>
            <a:pPr>
              <a:buFontTx/>
              <a:buChar char="•"/>
            </a:pPr>
            <a:r>
              <a:rPr lang="lv-LV" sz="2800"/>
              <a:t>Varētu jau teikt, ka </a:t>
            </a:r>
            <a:r>
              <a:rPr lang="lv-LV" sz="2800" b="1"/>
              <a:t>cilvēks</a:t>
            </a:r>
            <a:r>
              <a:rPr lang="lv-LV" sz="2800"/>
              <a:t> to </a:t>
            </a:r>
            <a:r>
              <a:rPr lang="lv-LV" sz="2800" b="1"/>
              <a:t>visu</a:t>
            </a:r>
            <a:r>
              <a:rPr lang="lv-LV" sz="2800"/>
              <a:t> ir </a:t>
            </a:r>
            <a:r>
              <a:rPr lang="lv-LV" sz="2800" b="1"/>
              <a:t>sasējis zemē</a:t>
            </a:r>
            <a:r>
              <a:rPr lang="lv-LV" sz="2800"/>
              <a:t>, tas taču ir </a:t>
            </a:r>
            <a:r>
              <a:rPr lang="lv-LV" sz="2800" b="1"/>
              <a:t>cilvēka darbs</a:t>
            </a:r>
            <a:r>
              <a:rPr lang="lv-LV" sz="2800"/>
              <a:t>. Bet mēs </a:t>
            </a:r>
            <a:r>
              <a:rPr lang="lv-LV" sz="2800" b="1"/>
              <a:t>aizmirstam</a:t>
            </a:r>
            <a:r>
              <a:rPr lang="lv-LV" sz="2800"/>
              <a:t> to, ka ja </a:t>
            </a:r>
            <a:r>
              <a:rPr lang="lv-LV" sz="2800" b="1"/>
              <a:t>Dievs</a:t>
            </a:r>
            <a:r>
              <a:rPr lang="lv-LV" sz="2800"/>
              <a:t> šīs iesētās sēklas </a:t>
            </a:r>
            <a:r>
              <a:rPr lang="lv-LV" sz="2800" b="1"/>
              <a:t>neaudzētu</a:t>
            </a:r>
            <a:r>
              <a:rPr lang="lv-LV" sz="2800"/>
              <a:t>, tad cilvēks varētu izstiepties un sarauties, bet ar sēklām </a:t>
            </a:r>
            <a:r>
              <a:rPr lang="lv-LV" sz="2800" b="1"/>
              <a:t>nekas nenotiktu</a:t>
            </a:r>
            <a:r>
              <a:rPr lang="lv-LV" sz="2800"/>
              <a:t>.</a:t>
            </a:r>
          </a:p>
          <a:p>
            <a:pPr>
              <a:buFont typeface="Arial" charset="0"/>
              <a:buChar char="•"/>
            </a:pPr>
            <a:r>
              <a:rPr lang="lv-LV" sz="2800"/>
              <a:t>Tā ir </a:t>
            </a:r>
            <a:r>
              <a:rPr lang="lv-LV" sz="2800" b="1"/>
              <a:t>Dieva dāvana</a:t>
            </a:r>
            <a:r>
              <a:rPr lang="lv-LV" sz="2800"/>
              <a:t>. Tikai </a:t>
            </a:r>
            <a:r>
              <a:rPr lang="lv-LV" sz="2800" b="1"/>
              <a:t>jautājums</a:t>
            </a:r>
            <a:r>
              <a:rPr lang="lv-LV" sz="2800"/>
              <a:t>, </a:t>
            </a:r>
            <a:r>
              <a:rPr lang="lv-LV" sz="2800" b="1"/>
              <a:t>ko mēs darām ar Dieva dāvanu</a:t>
            </a:r>
            <a:r>
              <a:rPr lang="lv-LV" sz="2800"/>
              <a:t>? </a:t>
            </a:r>
          </a:p>
          <a:p>
            <a:pPr>
              <a:buFont typeface="Arial" charset="0"/>
              <a:buChar char="•"/>
            </a:pPr>
            <a:r>
              <a:rPr lang="lv-LV" sz="2800"/>
              <a:t>Vai es </a:t>
            </a:r>
            <a:r>
              <a:rPr lang="lv-LV" sz="2800" b="1"/>
              <a:t>dalos</a:t>
            </a:r>
            <a:r>
              <a:rPr lang="lv-LV" sz="2800"/>
              <a:t> ar savu </a:t>
            </a:r>
            <a:r>
              <a:rPr lang="lv-LV" sz="2800" b="1"/>
              <a:t>tuvāko</a:t>
            </a:r>
            <a:r>
              <a:rPr lang="lv-LV" sz="2800"/>
              <a:t>,  vai </a:t>
            </a:r>
            <a:r>
              <a:rPr lang="lv-LV" sz="2800" b="1"/>
              <a:t>paturēšu</a:t>
            </a:r>
            <a:r>
              <a:rPr lang="lv-LV" sz="2800"/>
              <a:t> visu </a:t>
            </a:r>
            <a:r>
              <a:rPr lang="lv-LV" sz="2800" b="1"/>
              <a:t>sev</a:t>
            </a:r>
            <a:r>
              <a:rPr lang="lv-LV" sz="2800"/>
              <a:t>? </a:t>
            </a:r>
            <a:endParaRPr lang="en-US" sz="2800"/>
          </a:p>
        </p:txBody>
      </p:sp>
      <p:sp>
        <p:nvSpPr>
          <p:cNvPr id="717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EA22CD-FE6E-49BB-8EEB-A03511E4493A}" type="slidenum">
              <a:rPr lang="lv-LV" smtClean="0"/>
              <a:pPr/>
              <a:t>6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smtClean="0"/>
              <a:t>17 Un viņš sāka pie sevis spriest: ko lai es daru? Man nav, kur savākt savus augļus. 18 Tad viņš teica: es darīšu tā - nojaukšu savus šķūņus un uzcelšu lielākus, un tur savākšu visu labību un citus labumus,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714500"/>
            <a:ext cx="428625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Ko dara bagātnieks</a:t>
            </a:r>
            <a:r>
              <a:rPr lang="lv-LV" sz="2800" dirty="0"/>
              <a:t> šai līdzībā?</a:t>
            </a:r>
          </a:p>
          <a:p>
            <a:pPr>
              <a:buFontTx/>
              <a:buChar char="•"/>
            </a:pPr>
            <a:r>
              <a:rPr lang="lv-LV" sz="2800" b="1" dirty="0"/>
              <a:t>Šī cilvēka lēmums</a:t>
            </a:r>
            <a:r>
              <a:rPr lang="lv-LV" sz="2800" dirty="0"/>
              <a:t> </a:t>
            </a:r>
            <a:r>
              <a:rPr lang="lv-LV" sz="2800" b="1" dirty="0"/>
              <a:t>pamatojas mantkārīga cilvēka sirdī</a:t>
            </a:r>
            <a:r>
              <a:rPr lang="lv-LV" sz="2800" dirty="0"/>
              <a:t>. </a:t>
            </a:r>
          </a:p>
          <a:p>
            <a:pPr>
              <a:buFontTx/>
              <a:buChar char="•"/>
            </a:pPr>
            <a:r>
              <a:rPr lang="lv-LV" sz="2800" dirty="0"/>
              <a:t>Viņš savā lēmumā ir pilnīgi vientuļš - viņš </a:t>
            </a:r>
            <a:r>
              <a:rPr lang="lv-LV" sz="2800" b="1" dirty="0"/>
              <a:t>nevienam neprasa padomu</a:t>
            </a:r>
            <a:r>
              <a:rPr lang="lv-LV" sz="2800" dirty="0"/>
              <a:t> – ne </a:t>
            </a:r>
            <a:r>
              <a:rPr lang="lv-LV" sz="2800" b="1" dirty="0"/>
              <a:t>Dievam</a:t>
            </a:r>
            <a:r>
              <a:rPr lang="lv-LV" sz="2800" dirty="0"/>
              <a:t> </a:t>
            </a:r>
            <a:r>
              <a:rPr lang="lv-LV" sz="2800" b="1" dirty="0"/>
              <a:t>lūgšanā</a:t>
            </a:r>
            <a:r>
              <a:rPr lang="lv-LV" sz="2800" dirty="0"/>
              <a:t>, ne </a:t>
            </a:r>
            <a:r>
              <a:rPr lang="lv-LV" sz="2800" b="1" dirty="0"/>
              <a:t>ģimenei,</a:t>
            </a:r>
            <a:r>
              <a:rPr lang="lv-LV" sz="2800" dirty="0"/>
              <a:t> ne </a:t>
            </a:r>
            <a:r>
              <a:rPr lang="lv-LV" sz="2800" b="1" dirty="0" smtClean="0"/>
              <a:t>radiem</a:t>
            </a:r>
            <a:r>
              <a:rPr lang="lv-LV" sz="2800" dirty="0" smtClean="0"/>
              <a:t> </a:t>
            </a:r>
            <a:r>
              <a:rPr lang="lv-LV" sz="2800" dirty="0"/>
              <a:t>– </a:t>
            </a:r>
            <a:r>
              <a:rPr lang="lv-LV" sz="2800" b="1" dirty="0"/>
              <a:t>viņš pats zina visu vislabāk!</a:t>
            </a:r>
            <a:r>
              <a:rPr lang="lv-LV" sz="2800" dirty="0"/>
              <a:t> </a:t>
            </a:r>
            <a:endParaRPr lang="en-US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7BFB6C2-885A-4FA9-8205-3642D3D8E441}" type="slidenum">
              <a:rPr lang="lv-LV" smtClean="0"/>
              <a:pPr/>
              <a:t>7</a:t>
            </a:fld>
            <a:endParaRPr lang="lv-LV" smtClean="0"/>
          </a:p>
        </p:txBody>
      </p:sp>
      <p:pic>
        <p:nvPicPr>
          <p:cNvPr id="8198" name="Picture 6" descr="http://www.womeninthebible.net/jesusstory/images/rich-man-bar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571612"/>
            <a:ext cx="4786314" cy="5286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http://www.sickofyourcrap.com/wp-content/uploads/2015/12/the-guillotine-large.jpg"/>
          <p:cNvPicPr>
            <a:picLocks noChangeAspect="1" noChangeArrowheads="1"/>
          </p:cNvPicPr>
          <p:nvPr/>
        </p:nvPicPr>
        <p:blipFill>
          <a:blip r:embed="rId2"/>
          <a:srcRect l="5630" r="14900"/>
          <a:stretch>
            <a:fillRect/>
          </a:stretch>
        </p:blipFill>
        <p:spPr bwMode="auto">
          <a:xfrm>
            <a:off x="6857984" y="1785926"/>
            <a:ext cx="2286016" cy="507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spcBef>
                <a:spcPct val="0"/>
              </a:spcBef>
              <a:buFontTx/>
              <a:buNone/>
            </a:pPr>
            <a:r>
              <a:rPr lang="lv-LV" sz="2700" i="1" smtClean="0"/>
              <a:t>19 un savai dvēselei es sacīšu: tev ir daudz labuma iekrāts uz ilgiem gadiem; atpūties, ēd, dzer un līksmo. 20 Tad viņam Dievs sacīja: neprātīgais! Šajā naktī tev atprasīs dzīvību - kam tad piederēs tas, ko tu esi sakrājis? </a:t>
            </a:r>
            <a:endParaRPr lang="en-US" sz="27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714500"/>
            <a:ext cx="7643813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700"/>
              <a:t>Vienīgi </a:t>
            </a:r>
            <a:r>
              <a:rPr lang="lv-LV" sz="2700" b="1"/>
              <a:t>pats sev </a:t>
            </a:r>
            <a:r>
              <a:rPr lang="lv-LV" sz="2700"/>
              <a:t>viņš var </a:t>
            </a:r>
            <a:r>
              <a:rPr lang="lv-LV" sz="2700" b="1"/>
              <a:t>teikt</a:t>
            </a:r>
            <a:r>
              <a:rPr lang="lv-LV" sz="2700"/>
              <a:t>: </a:t>
            </a:r>
            <a:r>
              <a:rPr lang="lv-LV" sz="2700" b="1"/>
              <a:t>atpūties</a:t>
            </a:r>
            <a:r>
              <a:rPr lang="lv-LV" sz="2700"/>
              <a:t>, </a:t>
            </a:r>
            <a:r>
              <a:rPr lang="lv-LV" sz="2700" b="1"/>
              <a:t>ēd</a:t>
            </a:r>
            <a:r>
              <a:rPr lang="lv-LV" sz="2700"/>
              <a:t>, </a:t>
            </a:r>
            <a:r>
              <a:rPr lang="lv-LV" sz="2700" b="1"/>
              <a:t>dzer</a:t>
            </a:r>
            <a:r>
              <a:rPr lang="lv-LV" sz="2700"/>
              <a:t> un </a:t>
            </a:r>
            <a:r>
              <a:rPr lang="lv-LV" sz="2700" b="1"/>
              <a:t>līksmo</a:t>
            </a:r>
            <a:r>
              <a:rPr lang="lv-LV" sz="2700"/>
              <a:t>. Šajās </a:t>
            </a:r>
            <a:r>
              <a:rPr lang="lv-LV" sz="2700" b="1"/>
              <a:t>svinībās</a:t>
            </a:r>
            <a:r>
              <a:rPr lang="lv-LV" sz="2700"/>
              <a:t> viņš ir   </a:t>
            </a:r>
            <a:r>
              <a:rPr lang="lv-LV" sz="2700" b="1"/>
              <a:t>vientuļš</a:t>
            </a:r>
            <a:r>
              <a:rPr lang="lv-LV" sz="2700"/>
              <a:t>. </a:t>
            </a:r>
            <a:endParaRPr lang="en-US" sz="2700"/>
          </a:p>
          <a:p>
            <a:pPr>
              <a:buFontTx/>
              <a:buChar char="•"/>
            </a:pPr>
            <a:r>
              <a:rPr lang="lv-LV" sz="2700"/>
              <a:t>Bet pirms </a:t>
            </a:r>
            <a:r>
              <a:rPr lang="lv-LV" sz="2700" b="1"/>
              <a:t>bagātnieks</a:t>
            </a:r>
            <a:r>
              <a:rPr lang="lv-LV" sz="2700"/>
              <a:t> var </a:t>
            </a:r>
            <a:r>
              <a:rPr lang="lv-LV" sz="2700" b="1"/>
              <a:t>justies</a:t>
            </a:r>
            <a:r>
              <a:rPr lang="lv-LV" sz="2700"/>
              <a:t> apmierināts </a:t>
            </a:r>
            <a:r>
              <a:rPr lang="lv-LV" sz="2700" b="1"/>
              <a:t>drošībā</a:t>
            </a:r>
            <a:r>
              <a:rPr lang="lv-LV" sz="2700"/>
              <a:t>, bet viņu </a:t>
            </a:r>
            <a:r>
              <a:rPr lang="lv-LV" sz="2700" b="1"/>
              <a:t>uzrunā</a:t>
            </a:r>
            <a:r>
              <a:rPr lang="lv-LV" sz="2700"/>
              <a:t> visu </a:t>
            </a:r>
            <a:r>
              <a:rPr lang="lv-LV" sz="2700" b="1"/>
              <a:t>labo dāvanu Devējs – Dievs</a:t>
            </a:r>
            <a:r>
              <a:rPr lang="lv-LV" sz="2700"/>
              <a:t>. </a:t>
            </a:r>
          </a:p>
          <a:p>
            <a:pPr>
              <a:buFontTx/>
              <a:buChar char="•"/>
            </a:pPr>
            <a:r>
              <a:rPr lang="lv-LV" sz="2700"/>
              <a:t>Šis </a:t>
            </a:r>
            <a:r>
              <a:rPr lang="lv-LV" sz="2700" b="1"/>
              <a:t>bagātnieks neaptvēra, ka</a:t>
            </a:r>
            <a:r>
              <a:rPr lang="lv-LV" sz="2700"/>
              <a:t> </a:t>
            </a:r>
            <a:r>
              <a:rPr lang="lv-LV" sz="2700" b="1"/>
              <a:t>pārpilnība</a:t>
            </a:r>
            <a:r>
              <a:rPr lang="lv-LV" sz="2700"/>
              <a:t>   tāpat kā viņa </a:t>
            </a:r>
            <a:r>
              <a:rPr lang="lv-LV" sz="2700" b="1"/>
              <a:t>dzīvība ir bijusi dāvana no  Dieva</a:t>
            </a:r>
            <a:r>
              <a:rPr lang="lv-LV" sz="2700"/>
              <a:t>, kuru Dievs var „</a:t>
            </a:r>
            <a:r>
              <a:rPr lang="lv-LV" sz="2700" b="1"/>
              <a:t>atprasīt</a:t>
            </a:r>
            <a:r>
              <a:rPr lang="lv-LV" sz="2700"/>
              <a:t>” </a:t>
            </a:r>
            <a:r>
              <a:rPr lang="lv-LV" sz="2700" b="1"/>
              <a:t>jebkurā brīdī</a:t>
            </a:r>
            <a:r>
              <a:rPr lang="lv-LV" sz="2700"/>
              <a:t>.</a:t>
            </a:r>
          </a:p>
          <a:p>
            <a:pPr>
              <a:buFontTx/>
              <a:buChar char="•"/>
            </a:pPr>
            <a:r>
              <a:rPr lang="lv-LV" sz="2700"/>
              <a:t>Viņš tiek saukts par </a:t>
            </a:r>
            <a:r>
              <a:rPr lang="lv-LV" sz="2700" b="1"/>
              <a:t>neprātīgu</a:t>
            </a:r>
            <a:r>
              <a:rPr lang="lv-LV" sz="2700"/>
              <a:t> tāpēc, ka </a:t>
            </a:r>
            <a:r>
              <a:rPr lang="lv-LV" sz="2700" b="1"/>
              <a:t>manta</a:t>
            </a:r>
            <a:r>
              <a:rPr lang="lv-LV" sz="2700"/>
              <a:t>, kurai viņš bija </a:t>
            </a:r>
            <a:r>
              <a:rPr lang="lv-LV" sz="2700" b="1"/>
              <a:t>piederējis</a:t>
            </a:r>
            <a:r>
              <a:rPr lang="lv-LV" sz="2700"/>
              <a:t> visu </a:t>
            </a:r>
            <a:r>
              <a:rPr lang="lv-LV" sz="2700" b="1"/>
              <a:t>mūžu</a:t>
            </a:r>
            <a:r>
              <a:rPr lang="lv-LV" sz="2700"/>
              <a:t>, kļūst </a:t>
            </a:r>
            <a:r>
              <a:rPr lang="lv-LV" sz="2700" b="1"/>
              <a:t>bezjēdzīga</a:t>
            </a:r>
            <a:r>
              <a:rPr lang="lv-LV" sz="2700"/>
              <a:t>, kad viņa </a:t>
            </a:r>
            <a:r>
              <a:rPr lang="lv-LV" sz="2700" b="1"/>
              <a:t>dzīvību atprasa Dievs</a:t>
            </a:r>
            <a:r>
              <a:rPr lang="lv-LV" sz="2700"/>
              <a:t>.</a:t>
            </a:r>
          </a:p>
        </p:txBody>
      </p:sp>
      <p:sp>
        <p:nvSpPr>
          <p:cNvPr id="922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4DFF27-5B34-4F81-AD9A-8A6FD81E5A98}" type="slidenum">
              <a:rPr lang="lv-LV" smtClean="0"/>
              <a:pPr/>
              <a:t>8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/>
              <a:t>„</a:t>
            </a:r>
            <a:r>
              <a:rPr lang="lv-LV" sz="2800" i="1"/>
              <a:t>Kam tas viss piederēs</a:t>
            </a:r>
            <a:r>
              <a:rPr lang="lv-LV" sz="2800"/>
              <a:t>?” jautā Sālamans Mācītājs 2:18-21. </a:t>
            </a:r>
            <a:r>
              <a:rPr lang="lv-LV" sz="2800" b="1"/>
              <a:t>Jo vairāk mantas, jo vairāk raižu</a:t>
            </a:r>
            <a:r>
              <a:rPr lang="lv-LV" sz="2800"/>
              <a:t>. Jau </a:t>
            </a:r>
            <a:r>
              <a:rPr lang="lv-LV" sz="2800" b="1"/>
              <a:t>Sālamans</a:t>
            </a:r>
            <a:r>
              <a:rPr lang="lv-LV" sz="2800"/>
              <a:t> ir </a:t>
            </a:r>
            <a:r>
              <a:rPr lang="lv-LV" sz="2800" b="1"/>
              <a:t>pamācījis</a:t>
            </a:r>
            <a:r>
              <a:rPr lang="lv-LV" sz="2800"/>
              <a:t>, ka </a:t>
            </a:r>
            <a:r>
              <a:rPr lang="lv-LV" sz="2800" i="1"/>
              <a:t>no rūpēm un raizēm var atbrīvoties, atdodot citiem to, kas tev ir lieks un par daudz</a:t>
            </a:r>
            <a:r>
              <a:rPr lang="lv-LV" sz="2800"/>
              <a:t>. </a:t>
            </a:r>
          </a:p>
          <a:p>
            <a:pPr>
              <a:buFont typeface="Arial" charset="0"/>
              <a:buChar char="•"/>
            </a:pPr>
            <a:r>
              <a:rPr lang="lv-LV" sz="2800"/>
              <a:t>Tiem, kam </a:t>
            </a:r>
            <a:r>
              <a:rPr lang="lv-LV" sz="2800" b="1"/>
              <a:t>Dievs </a:t>
            </a:r>
            <a:r>
              <a:rPr lang="lv-LV" sz="2800"/>
              <a:t>savas </a:t>
            </a:r>
            <a:r>
              <a:rPr lang="lv-LV" sz="2800" b="1"/>
              <a:t>dāvanas dod pārpilnībā</a:t>
            </a:r>
            <a:r>
              <a:rPr lang="lv-LV" sz="2800"/>
              <a:t>, ir </a:t>
            </a:r>
            <a:r>
              <a:rPr lang="lv-LV" sz="2800" b="1"/>
              <a:t>jābīstas</a:t>
            </a:r>
            <a:r>
              <a:rPr lang="lv-LV" sz="2800"/>
              <a:t> Dieva, </a:t>
            </a:r>
            <a:r>
              <a:rPr lang="lv-LV" sz="2800" b="1"/>
              <a:t>jāpateicas Viņam</a:t>
            </a:r>
            <a:r>
              <a:rPr lang="lv-LV" sz="2800"/>
              <a:t>,</a:t>
            </a:r>
            <a:r>
              <a:rPr lang="lv-LV" sz="2800" b="1"/>
              <a:t> ar atbildību</a:t>
            </a:r>
            <a:r>
              <a:rPr lang="lv-LV" sz="2800"/>
              <a:t> jāizturas </a:t>
            </a:r>
            <a:r>
              <a:rPr lang="lv-LV" sz="2800" b="1"/>
              <a:t>pret uzticēto</a:t>
            </a:r>
            <a:r>
              <a:rPr lang="lv-LV" sz="2800"/>
              <a:t> un </a:t>
            </a:r>
            <a:r>
              <a:rPr lang="lv-LV" sz="2800" b="1"/>
              <a:t>jāpalīdz citiem</a:t>
            </a:r>
            <a:r>
              <a:rPr lang="lv-LV" sz="2800"/>
              <a:t>. </a:t>
            </a:r>
          </a:p>
          <a:p>
            <a:pPr>
              <a:buFont typeface="Arial" charset="0"/>
              <a:buChar char="•"/>
            </a:pPr>
            <a:r>
              <a:rPr lang="lv-LV" sz="2800"/>
              <a:t>Apustulis Pāvils mūs pamāca </a:t>
            </a:r>
            <a:r>
              <a:rPr lang="lv-LV" sz="2800" i="1"/>
              <a:t>Rom.12:3 netiekties pāri noliktam, bet censties sevi apvaldīt saskaņā ar to ticības mēru, ko Dievs katram piešķīris.</a:t>
            </a:r>
            <a:endParaRPr lang="en-US" sz="2800"/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B4B74F-26F5-4DDB-A2C8-45F3A6CC35DB}" type="slidenum">
              <a:rPr lang="lv-LV" smtClean="0"/>
              <a:pPr/>
              <a:t>9</a:t>
            </a:fld>
            <a:endParaRPr lang="lv-LV" smtClean="0"/>
          </a:p>
        </p:txBody>
      </p:sp>
      <p:sp>
        <p:nvSpPr>
          <p:cNvPr id="10244" name="AutoShape 7" descr="data:image/jpeg;base64,/9j/4AAQSkZJRgABAQAAAQABAAD/2wCEAAkGBxMTEhUTEhMWFhUXFxUYGBgXFxYYFxodGhcZFxgaFhcYHyggGBolHRgYITEiJSkrLi4uGB8zODMtNygtLisBCgoKDg0OGxAQGy8lICUtLy0tLS0wLS0tLS01LS8tLy0tLS0tLS0tLS0tLS0tLS0tLS0tLS0tLS0tLS0tLS0tLf/AABEIALcBFAMBIgACEQEDEQH/xAAbAAABBQEBAAAAAAAAAAAAAAAGAAIDBAUBB//EAEcQAAIBAgQCCAMDCgMHBAMAAAECEQADBBIhMQVBBhMiUWFxgZEyobEjwfAUM0JSYoKSotHhJHKyBxVDc4PC8TRTY9IWk7P/xAAaAQADAQEBAQAAAAAAAAAAAAABAgMABAUG/8QALxEAAgIBAwMCBAYCAwAAAAAAAAECEQMSITEEQVETYTJxsfAUIoGRocEFI0JS8f/aAAwDAQACEQMRAD8A8ZJI9ooqw2DItYZdWE23KyWVkuMM/ZJgDM9pYGrHMeQrJ4rgQgu99u8B5o6sVP8AJ/NRlwzg5xVrDrqMqhH5ZVss4BPdPWA/u6a0Fe1LkTatwa/JFLsCUVVZV0S48aKTLhSQolhrJEfpAab/AAuyyz1eKDfsC5eQg89VX51Qxz9e75lCSCULBQAgUBFE/CcgzEyJ1JOgBzreKu2myXGZSNNQGiD3NqNRrqDpQfZoDPSOFYqPzgBaIksH8u00sfM0RWLwYSPbSfka8+wHHbxIyYu0fB2vIPLtjKJ749TRbgOI3zBuW5H6y5WX9022LH1WuzFkTRGSNwiuqtcVp1pxNVEGsK4BUgFdArBIstKKkNVMfjrdkBrrhQTlBO0/dtWATUqjtXVYZlIYHmCCPcU+mAOFcYV0Gu1jEWWuZamikBTWaiMLTgtPilFCzUQYiwGH49/QgH0oU4rgy32SnJ1hLu3JQVKKB4LaVjH30ZxWdj8LBNwCWiFB2LGAoPhIUnwB7zU8kdSGi6Am9hZuMck27WS3bt97bWrJ7zml38hyNVuL3Th3S0vbZD199ub3DsD36kKBzzGdzRpg8AtuGYylgMcx/SuEfa3T4gSo7pcd1BWNTPLEEu7C44E5szQLdtY5hXAH7V4n9CuWUNK9/v7/AEKJ2xcTZRZtywG4ko0HKdDmSNYgyZ30J3rQ6O2LzQbd63Hcr3J9VyoCf8xas1r9t7dwMqsUYAlRBmMpFttsoIAG+kRpWv0Ot5nkWGUDZmJn3VMp9waEPjQZcBjhUfL2zr6fcAPlUhWpIrkV3kCErTStTEU0ijZqICKaVqcrTStawUQkUwrU5WmEUTUQ5aVSRSrAPJOkPDSbeGua/aW1RhzzWvs/fLHrNH3Q+5mN4RAuJYux3Z0ZHH8SN71ziHDNcOkaDFm4PDW5dI8tvpV/g+BNtmUcjcAO4Kl+sVT3ZQ4A8z3VzxxJS1FXkuNGN0r4SxYNbGsrkCjmXCx3fEynyzUP8XwCLCl5uWyLaPBPWOgHWbD4VJS2O8gyRqa9Ry+U7+tYfEOjqME1nq0aAR8Tdo5m/eYse8gUuTDy4hjk7MA8FjFzFHtqXG6vbE+gysx9HH31tYDG4dGE2rtl5gm1cKidoKlis/s5idtDWLiuHOqWzcTMzCQGBmIBiRquk+Eq8zAFScJxjMAB2lGnV3grqPJ4lB5AedcmqnuWas9Q4XiAw0dm7g6FHHmGAJ84q9lrD6NXVjILb2zE5GJI8wTJ9CZjuoiFd0XaOdrcjFcqQiuZaYw0CvP+nmMz5gD2bbKg13aZcj2j92jTjWM6myWHxt2U8zz9BJ9K8zx1zM0D4UkDxP6R8e708a5+pzLFC2WwYnknSM7B425bM23ZT+yd/ON/UUScP6Z3VgXVDjvHZb5aH2FB5xiDUqSJMMOY79OU8zNW8Nctv8Lie47+4/pUI9Ulza/k6JdNfFM9L4f0lw92AHyMeT9n2Pwn3rbRu+vIGwxHKfEaj3H31YwPFb1n83cIHduv8JkfSumGeM1adnNPBKPJ6waQFBfD+m40F+3+8n/1J+hqfiXSU3P/AE1wAIQTtmYc5Vtcuu3lVJZYxViLHJugwiuxQzw/paCoN22SIHbTUeq/0ogwWOtXRNpww5xuPMcq0cilwCUHHkniuFKfSphTO4phc1k2wOyRB8uc9/j3699DicJNu01wyXhiNpzvPa80VmI8XbuFGZFQ4jDh1KkaGfnzpZRvcZOjxbhmMW3cuKzstsyqlZmMxM6CeXdz5V6N0OwaBDcVmYtzZSD7trUydErK3EdR8Eb6zAO/mTJ75PfW3hcMttcqiANqlixOLtjSknwPikVqSmkV0EyIimkVMRTCK1mIyKaRUpFNIo2YiIqNhUxFMIo2AhIpVJlpUbNQ42wYkbGR7EfQmpFWuhacorMVHcldFun2yDzqXL3b0ljUZ3EMDaKs91RAUhjE9k7jxG/ue+vKeLcFazd6y0+dIzFlgnTcgHmBrrynur0LjWLglDoxBBCXkYayYZboVo8Ekisu0AIkSPT3riztNnTijsS9CsWcjuzg20BJIzZQIzSAdjuSdyaKuH8UtXdEYFokruV75iRptvvpQZgsPat5xbJVXBDIIKmd5Hd4VPh8QbKZUgISC2SUJgZQuYHMqwBoIijjy6VTNLFbtByVpKtYGH6V2wAHtusAahs/vmgmpOK9J7C2Ga3c7Z7Kggggnnr3CT7VdZIvuTcGgf6W8Rz3cqHRJRPP/iP9APJe+g7ij5VFsaaaxuF2AHidhW7f7Cl2HIZRz/ZXXmT9fCsjgFljiFuPD5rqqg5TmAuOe9VGg8YHImvFyZvxGVyXwx49/c9XHj9HGk+Zcm10e4VbFu6twA3vsi4iQgactsa7gCT5iquL6LKyrcbD3EDKGD2/tFgiQSF7YMHbLVzgZCrij33hPq1w16H0Zu2xh7Wdc02bca/sCq6tMbJ1bPHBwW6pP5PfDx+iT2vUHtCqt2/eQ/bWT4kDX1I1+texY3h1q9pctK/dIEjyO4rF4xwVLKrcRrmXOisjMHWGMaZwWGsbGlThJ+471RXOx5uMXab4Wg8w2nzA+6r3R0o98poSbbaGNdVOh25UQ8V6KlrQuth1dXUMDaIVxIzao8AwOYb0rE6NcPS1nbtZG2OWSRyBHd9KtDI/h1WSlFPeqNi8FZivZA1kgwfTXSr3Q22q4lgDr1bjx+JCJj8edUHs6Zewp2giDA7uyCI357ctq0+ihH5URqWyPm0GmoIH1/oKvj+JEsnwsNK5XTXK7jiFXK7XKwaFSrhNcmsA6a5NNZudV8NjbdyerdXjQ5WBjzisYs02uTXRWMNIrhFPIppNYwwimlaeTUTVgHKVNNKiAt2nViQCCV3/ABzp2YQSTEEjXT670GcaxjWigQwjBT8UtEhgZy5hpsNQJ8BEPFMZ1lwSXUaqc0zOWQRB7iOX6I561yy6lIqsTYT/AJSouZkuAgKS8mVGq66bSCfwIqzxS6AgmWBIlVMSAM2rSAixEkkCO+YPm1/i9q1ddAHyAlSogowkEa5pPPQ/OtPhHS+ytwszXQWVlJJDQf0CA3duSec6a0FmfDQ/peC5jChujJhrVt4lstt84BnVrnZUeAIM+NWntnwPpWFhjZN8XFuLeZnYvcuMsos5VKjc3DMnSACeexRYdG1DA8u76/jWoN2y0I0jI/JTMlfb76bijsJ08joAYMnbcitw4bN8FyOew2++r/RIi3dbOwXsNvpPbXvpJy0qyiVsD7S7lCHHgQfXSs/igVXtXLqsUXMTlUnXSMwG1ew47h1i7q9q1cPIsiMfQkaUJWuAWScUH6xcl5lAW4xAGS2QAhJXdjy51x5erhpala+RaGJ6k0ef8Q4sl89gwq6TEFeTNr+lrlUd7dxon6O8KyAXGAzQIA1CKNgPxqSTzqlY4HnNyyDveuW5YAnS7aAzBYBML4UcjhYtq6tuLZcZRA00OadvnXLlx0oQhxy/6OhZLblLkEbV3Pg2EqMl9hAnNq7GW5eHpRdwK3/hbH/Kt/6BQRhcI62LrFSFe8craQwW44MQZEeMV6D0bslsNYAEnqk+SivRzNuP6nLiST/QcLVY3S0RYX/m2v8AVRRYuZDMA+Ymh3pgQbGn/u2f/wCgqOP4kVm9mWRi2ODsKx7ORO7mled4eyTZmNB4kTrzAI7qK8TiXOGw62xs1tWZuQCkHKOZ0oYs2vsGy7giOez6RIMEHXT5VscJRzSb71/YJNPGq9xBCACpMEgROWfMGCdB8q1+i7TiUgR2bg312nx7u+sYFiAQsyZkuDt3QNDz08fGtjov/wCrSd+2J/6Z7+WgiPGvQh8SOWfwsNSK5TmqtisUlsZrjKo72IHt313WcZMaaaGOI9NbS6WlNw957K/1PsKGcf0kxF3QvlX9VOyPWO0fU0jyRGUGHfEOMWbP5y4Af1R2m/hGo9aHMd0zJ0sW4/afU/wrt6mhUIOcDzP3Uy5jrad7fIfj3qcsyXLopHDfCsu47F3rx+0uM3hyH7g0HnVeyGQhlJVhsQYPuPoaotxV2/N5QO4b+hOn0rlm+6tqzA9z6g+hOv7pqH4qCZb8NNoNOFdLyOziFn9tRr+8vPzHtRXhsWtxQ1tgynmD8j3HwNeXLfVviGU941X1G6/jWrOFa5aOey5XxBkEePIjzrqhljNXF2c08UoOmqPTJpUM8N6VqYW+MjfrCch8xuvzHjREjggEEEHYjUHyNVTskONMNOpjGsAaTSpppUTAXjDbussqpaI0kHKpPJdJiANI0HjUL4gOwJaeWpk5dAJaMxmPCqWLstYkkMNiCCJAIJEkTm2gkc5qs+IYQdRvLEaHNz5mDl+RrxJJvY7lsZHFGHXXNh2jpr99QA/iaLLXC7d0qWdVJJVjEj9k+fL1FT47oSbYLSrLBGhIIJ2MHxrProY2oSKx6dyjqQH5fxAqW1cZdVYr/lLL8xVO6t5SYWQDHtoaaMa43t/WutZEyeg1Vx93/wBxjz1Ib/VWpw7pNiLXwlY0kFBqJBg5Y7h7UNrxJP0rb+hEexH31OmOsHcuv7gP/cKDlDug6ZeQww3THtZrmHtMRtBZI1nSPxpV7AdMram4zI4Z7huCCGQdhUgiROqzMc6Bhesna8P3g4+gNP6oHa5bP76j/VFc2Xpunyc7fuisZ5Y8b/yHWF6RYc3S/W9pr73CGDLo11SCWIj4QTvRfiuklvEHLbuWykgDK6lm1ntQdp5e/h4v+SvyE/5e1/pJply0R8SkeY/qKp6ON1TEcpd0emPP5GoJ0628QOY/xFwa/KiDg/EbC2bK/lCW2FsKVche0JH6UTy2rzzoUhazeHLPb05VtdTBk863pJxq+4NbTsPcMA5kupX9gzPsTVbpdhQMICBH2tjT/qqKC1s2w05BPflE+hq61wuoQvcKypjrHiVIYaExoRSrBTTsLyNqjQxloDDWIBHaTvPJhNCUEWG+L4m2/wCYee3v3+xOuJvABBclVMgMqEDfTQA8zzobuXQlu6hbUNB0gdoh9PGG5mNu+g4NTv5DRktNFLDpA7TwNCACubyLKY5bVYXjqYZ0vkFu0VyrrMqQcxJImOYPvFVUTLl0L89kjbXUnXWdd/PeqXGsCzx1jBQGBMASBB7t5nv5b1ZyUdxdLlsX+IdPr9zS2BaHh2m/iI+gFZNi9dvOSc9xuZMsff8AvWhwzh2EWO0Lh/aIb+Uae9E95MMtpOruEOfiUaAd0V5+f/KVtGLfzOzF/j+Lf7bgtY4Ddc6ws+p9Av3mtS50Za3AcNr3QPXKYj3NXbWIymQZq1j+NPejPJjQV5k/8h1Eu9fL7s7o9Fji1tfz+6AjGcNYM2e8ltQxACyzxuuYL8JIgwe+pMJwmzlz9U9wzvecIP4Fn6itrGYM55yMzNEDL4ASxJHdtPdTrdrIe3AMDsvl18QDqw00mvZwxTgpeUeblm1JrwA+F4BcZOsRgpkiJ008f7U642JsiLtvMviJX3Eiizh7HKURGYyTCKx35yoNN4tiDYH2tp1LAlQRrAMHQ1DJPI5tabRaEIKCeqmC9jiKHYm2e46r89R6H0q9avFZYGJ5qZX94R9R61TxV1bs/wCHA37R7PyXejTon0LsvZW5czyS3ZDAAQY3ieVXxYZTf5dn99yOXLGCqW6++wOHGoR2o/zLqPVdx6E0V9BHm3cAMgOIgyNR/aty30dwqbWEJ72GY/zTVtbYXRQAO4AAfKvWxQmvjdnl5ZwfwqhxqMmnGmRV6InJpUopUaAeZ4bh5Kx8SMTlUMWymQC0DSARr9DV7E9GnCE2yCEVdQwzBnIVUZRBnN4RqO7XY4KiX8UnVKUhrl5hpt2zbBXKdPtI2000FaXGDaR1ZbwW4FZ2a3oJ0S2uRpkks5iDl15aV5agqs7G9wIvDKmUzII2nkfMn+9RXONOoC3etOkSD2SPIHetviXDOrxAts0zkLTv2gGYSo3E7jzo/wAJ0BwlxZdLifsl5Yee+tcudQ2U1uXxzcVseY4CytyyryTmzEkrlM5jOknnInnE6bVz/dyk7UV8c4UmFdsPanIsQWIJ7QznUADdjyrJVRNdEaaVC2YKYKw3/Et/xLUn+4rbbMh9RR1/s56OYbEYIPctKzZ2EmZgKpAkedauJ6A4En8x/Pc/+1TllinTHUW0eY//AIgCJEHyqld6LDkDRphOh+HuYrFWRnQWTay5Wg9tJMkgzqKv3P8AZ6o+HEYgf9T+gFRn1eKD0t/wPHHNq6PNbnRpgNyKY3Db6Ds3XHkxFFnD8Oy38VZa4zi2VC5zPN58pge1WbmEUqZ3q/KTFToyegSN1d4uxbtW5nUfEROvPSjPA8Ow720djcVjObLdugHt75c0bTsKGuhdqExPg0e116M+DYsJamQcqLI1MjrLvLbnM+Vc/VZZ44Jx8jY4qUqfgz7HCkMxiLogSJ6tu4xqk/Oo+IWDZtq630eXUFSmoU3RbnMrCDBnatrh2MUjMVWTAiQdcqiNvfumqHSy4nUtlUCGs7QNReUnQa8xyrzsXXZXmUW+/H6l54YabofZwt1kzL1LAswALsrdliNRlbuoQLdZ1rBcpaQQSSAUOU7b7eA0o/4dYttZUQc2a5y/+RqCsNhcyOCp0uXtQB2YuPr3sdvQV29P1GTJlnGXCewksUYxi13IMHhxJ0UyBGYb6aciGG9bPDsBakdblUc50EbbkfCCPxpVO0slRbjTnJJ000UmR8+Vb2HsLcudWyyp3LWwp+GSZDSJ8tY76tnl+V2CGzIOJ9FsNcWbZRv8pU/Sg3GdGXQwpYa8iaJbfDsG1y+tzVEZchQFtCJMET4b1iDD4dXuxcxKqHAt9WxXQrIzTGteXj2um/2v+zqcvKGYXo1iokM3yp2FsYm1eAutlUalgsnwgEx7mo8P0ixFu+tlbtyCQAxZGiWI1V0adu+ijj5Nzh3Wse21qyxO2pdJOm3ParrG1Ja6aYjyvS9Lao7xv7W7nzm8AAASnxz3CQoG+86CqiXXJl1KkiIMH0MHVfoeRrNwAd7SQRI7MZl5Er2swB9Z51oFWHmBsCDuTpmYz6jvr1Y1WxxXfJu9DLwFhlJAPWNoDpso0H451k/7SLCs1uTsjGOzEee4PkDWDgsddttpoWJ02021LHQd+uu9X8Sz31zODMkfnIGvfr49xMTypcnUWtDQmKH+ywbw+HGsKhMaEHYd+v3RXpPRZf8ACr5t9aFMXhySoVgwE5gpYADkCSSNPCKIeDcTS3hHQEC4gLDMwAIYiCGCkSJ7iNvGn6WajJth6qLcUaxIJIBBI3E6jnr3VSvY62sZmABAYNupB7iPTXxFBuH6SdWrm2kMYXMGUyNSYUCE1k6T6gCMJMaJZmklteQ1MmZ358oq8+tpflRxrD5PQTx+xJC5yeUKOfcCfqKG045dZerdWyhVyOZDSmqs8yWacs7bcqxDegs6EAxvyHPQiI27/Wms2Ia2CO00jTOp0g75gJIOkzy51yy6nLLmvoOsaRur01uKAHCAxzVpPKezp37UqGDg71ztAXH3BKFIBkyNzSo+tL/s/wBzemvBr4FLpZ7tu8LZAidRpoAAY1js7ecU4Ya44kEZc25jUxIgx3AmAYGbTeqyY0Wc9sXX6uWBAB7XcY8SAY5elWVuu9glrzLbtTGbUAvJEBdpytqfGtTexeq3G4fEypMluQOp8hI27vSrx6TYpDAuXp/5lwn2zGsDBgi3AYMO8TBHL7t6lv3wIA3jU+NBxVboyYV4HEPiLSvdYs5LAs2p0YgSecCB6UxLRB19P71B0fP+FEby5/nIq0FUMDzkc9aslsKwk/2RPHD9/wDiv/oSim8JoK/2Uv8A4Jh3Xn/0pRfdvhfiMToPHyAr53q5N5pL3PSxKoJg1wg5cbxEjcLhyP8A9bVLb6QXmkZHIBIkIsGDEjXas7AcQt/lmPOcQ9u1l8ctokx5SKWAxMADxP1NcvXSlCVpdo/Q6ukxxnF35YP2rhOMxhO5KE8v1uXrVh7qSYMwDpz2qmDOLxcf/F9DUHFkyw+4EzzGgr6PE36MH7L6HlyVTa939RmBxRtW742Z7jac4z3DMcht7iqw4tdCkK0AmfcyYJ8Z08TVBDIaCSAZnXQToT7+9VrtzZTmmTJ9B980r/NyMpVwEFjjDLcGViSDrA3EaREbEHfvNWLnFTct3SSJlCRD7Z1gDTKoGUd3yih9LyQABB0M7yNTzPiNo2qe1icynQ9kzCjQdrdu4ax7VKWKNppbjqQe4DpRh0+ya6AwduyLbkiWJALxl/SG1ZWDZTbuAlcwuXYmZH2jE+fP2rHSw5xBa4NDcUHsg9okEae1a+AGXrNdrt+P4zM7/IUMMIxySa78/uPN/kSNK3bYagMT3AKATpJ+EmPX+lavCjmuoNQQYjK0ag/pZQNJHvpzoHx/SS1h26tkuuQA2i2wBmEyCTmJ15xWx0P6SJiby5UdcrIJYoBqTyWeY201IqmaL0NkovejS4fwFbmJxKO/wNb2mDp8xp86bwvhFl8TibTyYZMuh2VI1giOVSYPGMuPxQCswJtkldl7BjMNyDMUuA3GOPxBKkarOm02+fdXjSlO3HtpT+h1RVvfyB2J/J0xTh8/Wl1FsrsAtx/i5GTA3/uTcSuH/dIA36m1/qWhbiKA41yRJFxohSSIuOTJ2Uaj50XdWrcLXMTHUpMbwGEx4716NfC/kRe+pfMw+j9xlwykgEktHbQH4jAAMljry00qznJIZjlBOvx5dCRv2RJHKN6iwFu2EC23U25OU3lGYEmWk6ZTPd4VoXBlKyUiNciM3qIIgc9+U16MeDmqtgevYdsjEKjdtswJGaFGYyDyI05TEcqsdElZhcYHMCyxAE6Azq3lyms/iXFcOma3ctuzS7B0Cx2gAB2s2gIJjviq/B+kduzIyXmUzpAEcp7MZvXw9Z5MbadAx7SthvesqNwzGNJykCT5kj1oL6R3XS/1aDL2T8JAPOYZfLYVqWOmVsSBh7pJjkJj5kaUupW9GMX7G2J0cgARuWkECZjyqbXpxuRWX+zaIO2BmsydJ9huJ7gYqrj7eX4REciPffWty/hercCVhtjPudteW3jUGMwZeQToTvqfnE676Ukciv2J+jLgpcPvIcswpMhiTKjSdoEc+fKrtm6Gbs5ZMjQuNRqZnkfLltFPt8NgQbpiACMrRHkIrRXAqASGBJGpNs+kzWlOIfQkZ1vGMogGIkaGQYMSDzGlKpjwlTu/8rf1pUrcGb8PMGuMYbLdYAEAcoI+sU7o+suq5iAQ069wkSJ/E07pAftm1nbnm5fKq/BcQFdCxgSefgfvrox28X6DOtZvYrRWU8iBMd4/vVHEONamfEBswPNlE6cyo++quJTflzqqX5SD5C/oy04WQf0iP5j/AEq/hXV0BU5spKnlqDqCNNRWd0Nuj8mI/aYem9ZHGuMGzd6zDHR/iDKIzLpIHkQP3RVVwhe4QdBsJijZc4fMQt95AYBZAWMwJG4J9qOcFexG+IRLalZgOpKnmJB105jnNeM8J6T4i0QLbZFLZmCSMxMSSCTrA3orxnSnAsCq2mDMYB6tBqdBJLTzrzOq6fVK658HbiybVZdwuOtjiGIUIoFxGUMc2UEqNR2T8RC6QI17q0DhBbEFkJnZWPOTsQOVeVvxO+c32kSApGVIhfh0y6efPnRHj+kNq8jKth0AbOCCEOilcoKjxmpdT0Gui3T9V6d1/wClvDXP8biR3i0Pl/eq3EX1YK8gmIg5SPA8/PwoRTF3Q6nrnkkTDMCPU0W4lDBCqG27/Lkdq71jcYRj4SRySkpSb8tmVh7nxZdJ3PfrMepgRUa2ZPw7SZE8swP0237JPOr+J4fk7VyIKysEbyuhAMgxJ570sJiWDlQViBMrJht8sbwCT+IpdOxkzKWxLEAfga/d7U8W4I1AGh3MxI591adnDl7vZcasdQDBLAAr8LHXtDWQK28FwtbizfNwmB+h2p/Sk5JidqztPsNHjgu8I4/at3rmHuwh6wFWYIQZVdC0aHz95rMsXZ64RI624dOf2h0I7vKrvEujy3nNzqmaeZZV8O8GqtrhhthkyhQdRLyfWCZpFHHGbkpc9rHuTSWkqPxZRd6t7aiMozQmkqWElg2mkCob/FivWsmHXKGZCyXcrGAe2AANQNQSNI0iuXeHWi/2lxQc4BMudAkzAAnWRuKlsYCz1FybtsvmuQMxzQQRpLa9k93KmbgCpDLfEmYr2LiOxtjMt8yc6koXJ0bRTpymszjXFb1u8wR2XRA0lWLEKNSdZ96K8Jwa2y2iGYPlwubVGgkOp0ZSAR8tada6D2rl271t25o4grkBIKKxJ7JG5I0HIVOOTGpXLx4C4yaqJhYK1dIVmIJzAuT1Y1kM25B2PIUWYe7PCwNosDU7TmP9K0eGcHwvVoTZQtlAaROoEHfxBrZFuyEyZFC/qwAvttXPLJbexaMaSPP+GXwETrJBEjs9ZrLGDKgA/jzq6LUktbUOFAJgifMA7N51a6Q4RxeBsIQmVZyaa6g6Dw51lXXOYm6HUdmA3WRpoZMGRz3Fd+GUdCRz5U9TZWOCDK7sJOY6GJ9YGnzqPh2CNwmVIjkpA5TzIqfCY+2ucMd2PImfbyqaxxizbY5VduegA38WNdSo5WmMPCUsOSqCXWXZiSSYHOZjX0qPhDW2sLauKrrvla48aDMJQ9n4hPpUuO48XP5mDG5YeQ296zsNauNP2czGoB8d405n3qHUQc40vJbA1GVsbxhzmQjnpvPdtJ86rNcuxoNuU68vHxrQxOAuPlzIojUST3g6791V/wDdLHePHQfWuOGCSilsdTyR1NkFvEOZG0eJPnuYp63niDrodJP9dqaeFR3T4b/Kq+KxKJ2bjppykk92igSPaneGXZE5TT7lq3iCRrPoTH1pVj2+OqohQ0eBge012t6UvA3qe5icUx5uXDlHLf5VDhbGoYk6GfCtG1aj9Aes/OKbcNzYAL/lAHzia7YxpUjibb3H3sZG0aQ08tCP/NV2xjNMt/SqlzCkkyNfxNOw1pQy5zCg6xqY32G8/fTUkqFpthnwG7cs2RM9qSNuevoYiqvGM11kVSo+IyzAAbDU8qTdJLTKLYR+QmFAnv3mKgxfE0tkqbGciJJcqBIBjQampa5cUUSiWR0blMwxVktIGUGdyBO/Ke7kaKcZ0XtrbLSgJUMAtoA6/EAe8DbzoSt8QWEJw6KGie1dcgHY7ga6xP31oPx+7ddEcqMs5MoGwgODOhIMQI0A2rnySyLe/oV1Y12N1eG4JVNs3jOWDCJHdJldafjeEWuoByvdZcwKqxJ0VlRgO74T615+eJ4k69Zp4LbA+S1pYq7cKIOtvB8quQHOVtIObURqPu8hKE9k5D64eCfEYSxsthhBIlrjkmJHL3q8+LQDtiNNT1kfImhxUdnts8sQpDb6xpP+aCPOsxsC5JPVsSd4WdT5VVQb2sTWl2CbEY7DkEdYoGm7Kx31O3yFVLeNVSequyp0+GeUQZEbOfeh65h2GhUg9x3HmKs8PBCXBptPkRoPmR7U6xUI8ng3+GdLerUBcpUnmDPMEnffw7q2MD03tMftAy+MSPlNAdjBMxypqRsvePA1o4TAm3+dsZ/AOwI/hJHuKTJgg+SsMkux6jg+kNi5ojox7pAPtvUly+raFR7T91ebCxg7mmZ7J7nWV/iWY9QKtWeFYpBmw98uvej5l/hBIHqK5/w8ezLa34Dq5g7TbqPT/wA1CeG2D+jPhJ+goLHH8Za0uKGA71g+66fKrdjpoI7dpp/ZYEe7QRR9GS4NrTCkcItHZY1Hy22iuJw7q2zC4+uvxE/Tehdumr7W7IHizsf5QB9ahHHMdd0TT/JbH/fmoelI2pB1bvMP0ifCIpl/iyWx9pdVP8zAfUigXE4DFMM2IvZBz6y7lH8EgfKqP5PhE+LEFj3WkJ/mMD50VgQHkDDH9KcODIuFj+yrEeh2+dZbdM4/NWnbzIH0BrA/L7G1rDM577jz/Kg/7qntflj/AAKtofsKB8zJHvVY4YoV5GX73GcbcHZsoo72Xb1YgfKqD8duJAfqGO0Kc3+lo96hv4G2D/icSWI5Al2HprHyqC5fwq6W7DXD3uYHmAJP0qiSXAjfk1LXSlh/wU/d7P3VYTpUP0rbg/sv/wCKHlw19zmW2FUclBA9yT9ar3LsGCQT4EH5inoXYLG6UW4mLg8IB+eas7E9Lbp+BQB3t2vkP61hMS2irJrhwhHxvH7IkH3GtFJsnKSiyXH8Wuvpcuk/sjQfwrv61SRATrp3eOv/AJ9quWdBAUeban510WgN6OyJPIU+qPd86VXSe4fWlQ1CeozWHFQNra+0/dTH4g52VduSmoVcd3rE1xsSYjLM845UdC8FdTKWNxDAGTodQOW+tZ47bwBM7Dzqzi0LwOc7U/DqF+EsGB+KJAP3UwC3w/hRDr1oESJ1EKP2o1nbs+s1vJgFYlrhzSToJMzMDwobxGKcXCxEMSdjMBjJg92vsa7axlxSI1Mb6wPQ86jkhJ8MZSNu5hAjO07gEa77iPDfas3h922GAMnLsSY75O2kyZ9Kc+JZrZEZSTpr859NKzDYHNtPCfxFCC2eoVyV7BQMRbK5ABDGRt/Qd1ZWOxrmI0OUCdeXz3mqll4Gkme4d3LXYVIN9tTvr/SgoqLsDmjXwuLUKoYgnv592um23fVfitw5sgEgbwZG06Ab8+/1qpZtawEjnoO7uqwnPQ/OayVStAeQhe3kHaXeQJ9DpEazNVHw5zfC8H008429Kv3bhOmvv91WcNxpgAl9TdTSDu6+R5+utU1jQknyVcPw2xcWFbK/cx7RPh+ifTWpD+UWdJFxR+i4zfXUehrSvcIt3Vz2nDD5+OZd59KqWeJXbHZcC4nc2u36rjVT7ils6aXYYnEsLc0vW2tN3iXX1/SHsamHBT+cw10N4o2vlK6j1FTqmExGgORzsrwp/dcaN5b1QxfR27aabbEHlqVb0I3pG0x1ZO+PxVv85Fwf/Iof+YQ3zqG5xXDtq+GIYfqOCp/iEj51CvGryaX0Djbtdlv4hofUVZTiOCbtOjA/qlZM+BGh9ayVGcrK448drOHtr5g3T9wHtUguY+9pncDuWEHtbFdfpFaX8zhx53D/ANo0qre45irmgcoDytgIPlr86avYS/csno3l7d+8luebsAfnJNI3MBa26y83guVfd9fYVWwfR6/dOaD4s2n8zb1d/wB34Sz+evqzD9G2C5/t7Vr7X+xv0ITx5zpYsW7fjBdv4m0+VNODxV/43YjxML7CFp97j9tezh7Gv61ztN6KNB71VK4nEaOzQdhy/gWjFewG/cmOAw1r87eBP6qdo+saD1p9vi6js4fDrP6z9o/wjRfep06PJbXNecKvexAHkB3+FPXi1lOzh7PWH9Z9F8wsfX3pqXcW6I24XisRrdcx3SAvtogqF8DhbWhbrH2y2u17uYA9K5i7168ftrmn6q6L5abj3piIAIWPal1pcCSyIbbsiZ1G+itMebd9JrajSNzvufepFP8AlpBV1HOk1M55Ny5ID4D30pgXv+oqwAo5yef9qiuwdIE/jajqFoQTuBPlrSpLYHMR60q1oNE2g7h7VC91W01P31Q6/wAfSm9d5+n9apqY9sukqNlI9fvpvXqf+Hp+NgBAHpVeX9PSn9Wx7hQtgtkzvMCY09YroIjcn0qO3vuD+PGkHE/0pQDxcB31+vyqQP6Du5VG94b6eVck8gDPP8c6wCXWJgCm5yPXlpFR5Dttygn7qkymN/CKBiRbneY9+XdXVcDefA1BkJ3NcBAMTP4ihRi3nBHhO0Co8hOyn1B+lJL0axpO9cuvOvL1rGG2jcttnRiDtI2PgRt71v8AD+LWLvYxACOY106tvPu9fesI3RyHzP4moXUHyo8lceVx+Rv8W6NlQWT4e46j35etZ+G4rfsdgmV/UudpfQ7j6eFLhnHruHgfHb/Vbl/lPLyOlEAfD4tfswAw+JDuPTcekitXk6ozUuCpZ4hYviH7DH9G5qp/yv8AcfaqeM6PBnAtqRoSdYXwg92+1c4j0edfgBI/VO/p3+lY18Xj9mC8DdZMD7orRT7DN7bmwMHhbP526M36idpvU8vao7vSRE0w9hV/auanzgf1rLwnCGYx8gJNb2C6OqutyEA1JaJ9uVM4r/kxFLwYd/F4i/8AG7EHl8K+WUb+s1dwHRm4+uUx7D3Nar8awtjSynWv36ZffUe01mYvi2IvyDc6pf1VkaeJ3+la32QG0uWXbmDw2GH2rgv+onxevOqV/j7ns2UW0v6xALfjzms9MMo5k+P9qmZYGkAHX8D8c61kJZfBATmOZyXbvYkx5cgPCp7b/LYc/wC29MMDXfyMfKum5yERyI050jtk27OtAOoPfUxuE7D0n76rJcjSf6/+KSXddvx6UKAS3CZ1BHfoN/ICKTPp2WHlsfT51Hcb0+m1NyHcnT0+lGjDlWTLGpjeC7AT3xUZurtA9/CmNEdknlodKNGHG+x1NKmgCNSPc0q1I1lCaU0qVOEkVjUgfupUqBhyny05R6ffSgDX5UqVYB3JGsCln7q7SoGGm4TvFNZ/DWlSopGJEtyPOu548fGKVKtRjofkTp86b1nd+Nq7SpUYYb+4IqZFJEk+Ggg/j+lKlRqgiYMCRpyqJFKnOGIYbEGCKVKsBOgh4b0qOlvEiRsHA9sy8vMe1XuJJatnOxOTKJ+fhNKlQqpKjthLVDcycR0lO2HtBRtmbflyGp351j3ne7rcdmk7bAbE6bUqVPwc08kro6HC6ch9Z0qRHEHKTr37/jf2pUqDJnA07jnypOYgHu/B+tKlQAROswQYkaSJFPLRvt4UqVYIryidQRp4H3qEJpv6/wBqVKsEcp1AnXfb6d1Ty3KCN6VKsBkV338Dz9a4bUc4+YpUqJhmvPKfOa5SpUTH/9k="/>
          <p:cNvSpPr>
            <a:spLocks noChangeAspect="1" noChangeArrowheads="1"/>
          </p:cNvSpPr>
          <p:nvPr/>
        </p:nvSpPr>
        <p:spPr bwMode="auto">
          <a:xfrm>
            <a:off x="155575" y="-1790700"/>
            <a:ext cx="56388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0249" name="Picture 9" descr="http://imgs.abduzeedo.com/files/gismullr/beautifulhouses/bh254/nl02.jpg"/>
          <p:cNvPicPr>
            <a:picLocks noChangeAspect="1" noChangeArrowheads="1"/>
          </p:cNvPicPr>
          <p:nvPr/>
        </p:nvPicPr>
        <p:blipFill>
          <a:blip r:embed="rId2"/>
          <a:srcRect t="17939"/>
          <a:stretch>
            <a:fillRect/>
          </a:stretch>
        </p:blipFill>
        <p:spPr bwMode="auto">
          <a:xfrm>
            <a:off x="571472" y="4214818"/>
            <a:ext cx="8072494" cy="2643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1500166" y="4071942"/>
            <a:ext cx="1484702" cy="264687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lv-LV" sz="16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</a:t>
            </a:r>
            <a:endParaRPr lang="en-US" sz="16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86578" y="4000504"/>
            <a:ext cx="1484702" cy="264687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lv-LV" sz="16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</a:t>
            </a:r>
            <a:endParaRPr lang="en-US" sz="16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1118</TotalTime>
  <Words>1139</Words>
  <Application>Microsoft Office PowerPoint</Application>
  <PresentationFormat>On-screen Show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Lk.12:13-21 Bagātais muļķis </vt:lpstr>
      <vt:lpstr>Lk.12:13-21 Bagātais muļķis </vt:lpstr>
      <vt:lpstr>Ievads</vt:lpstr>
      <vt:lpstr>Slide 4</vt:lpstr>
      <vt:lpstr>Slide 5</vt:lpstr>
      <vt:lpstr>Slide 6</vt:lpstr>
      <vt:lpstr>Slide 7</vt:lpstr>
      <vt:lpstr>Slide 8</vt:lpstr>
      <vt:lpstr>Slide 9</vt:lpstr>
      <vt:lpstr>Slide 10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 Oto</cp:lastModifiedBy>
  <cp:revision>78</cp:revision>
  <dcterms:created xsi:type="dcterms:W3CDTF">2010-10-07T14:46:11Z</dcterms:created>
  <dcterms:modified xsi:type="dcterms:W3CDTF">2019-08-03T10:35:50Z</dcterms:modified>
</cp:coreProperties>
</file>