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2" r:id="rId2"/>
    <p:sldId id="281" r:id="rId3"/>
    <p:sldId id="287" r:id="rId4"/>
    <p:sldId id="261" r:id="rId5"/>
    <p:sldId id="283" r:id="rId6"/>
    <p:sldId id="284" r:id="rId7"/>
    <p:sldId id="285" r:id="rId8"/>
    <p:sldId id="286" r:id="rId9"/>
    <p:sldId id="290" r:id="rId10"/>
    <p:sldId id="288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4/14/2018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Lk.24:36-48 Jēzus parādās mācekļiem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</a:t>
            </a:r>
            <a:r>
              <a:rPr lang="lv-LV" sz="2000" dirty="0" smtClean="0"/>
              <a:t>.apr.2018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9" descr="http://4.bp.blogspot.com/-JwIUoSgagHE/UKGEldssTHI/AAAAAAAACEM/76Ziv24E3u4/s640/ArtBook__038_038__ChristOrdainingTheApostles___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912924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Viņš </a:t>
            </a:r>
            <a:r>
              <a:rPr lang="lv-LV" sz="2800" b="1"/>
              <a:t>padarīja</a:t>
            </a:r>
            <a:r>
              <a:rPr lang="lv-LV" sz="2800"/>
              <a:t> arī </a:t>
            </a:r>
            <a:r>
              <a:rPr lang="lv-LV" sz="2800" b="1"/>
              <a:t>mūsu augšāmcelšanos</a:t>
            </a:r>
            <a:r>
              <a:rPr lang="lv-LV" sz="2800"/>
              <a:t> </a:t>
            </a:r>
            <a:r>
              <a:rPr lang="lv-LV" sz="2800" b="1"/>
              <a:t>iespējamu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ir debesu valstība aizgājis </a:t>
            </a:r>
            <a:r>
              <a:rPr lang="lv-LV" sz="2800" b="1"/>
              <a:t>sagatavot </a:t>
            </a:r>
            <a:r>
              <a:rPr lang="lv-LV" sz="2800"/>
              <a:t>mums tur </a:t>
            </a:r>
            <a:r>
              <a:rPr lang="lv-LV" sz="2800" b="1"/>
              <a:t>paliekošu mājvietu</a:t>
            </a:r>
            <a:r>
              <a:rPr lang="lv-LV" sz="2800"/>
              <a:t> un </a:t>
            </a:r>
            <a:r>
              <a:rPr lang="lv-LV" sz="2800" b="1"/>
              <a:t>gaida </a:t>
            </a:r>
            <a:r>
              <a:rPr lang="lv-LV" sz="2800"/>
              <a:t>arī </a:t>
            </a:r>
            <a:r>
              <a:rPr lang="lv-LV" sz="2800" b="1"/>
              <a:t>mūs</a:t>
            </a:r>
            <a:r>
              <a:rPr lang="lv-LV" sz="2800"/>
              <a:t> katru ikvienu </a:t>
            </a:r>
            <a:r>
              <a:rPr lang="lv-LV" sz="2800" b="1"/>
              <a:t>reiz </a:t>
            </a:r>
            <a:r>
              <a:rPr lang="lv-LV" sz="2800"/>
              <a:t>tur </a:t>
            </a:r>
            <a:r>
              <a:rPr lang="lv-LV" sz="2800" b="1"/>
              <a:t>pārnākam debesu valstības mājās</a:t>
            </a:r>
            <a:r>
              <a:rPr lang="lv-LV" sz="2800"/>
              <a:t>. Āmen</a:t>
            </a:r>
          </a:p>
        </p:txBody>
      </p:sp>
      <p:pic>
        <p:nvPicPr>
          <p:cNvPr id="23554" name="Picture 2" descr="Attēlu rezultāti vaicājumam “heave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9144000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11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71462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Lk.24:36-48 Jēzus parādās mācekļiem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73025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856357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dirty="0" smtClean="0"/>
              <a:t>36 Viņiem </a:t>
            </a:r>
            <a:r>
              <a:rPr lang="lv-LV" sz="2400" dirty="0" smtClean="0"/>
              <a:t>tā runājot, Jēzus nostājās viņu vidū un sacīja viņiem: “Miers ar jums.” </a:t>
            </a:r>
            <a:r>
              <a:rPr lang="lv-LV" sz="2400" dirty="0" smtClean="0"/>
              <a:t>37 Satrūkušies </a:t>
            </a:r>
            <a:r>
              <a:rPr lang="lv-LV" sz="2400" dirty="0" smtClean="0"/>
              <a:t>un baiļu pārņemti, tie domāja, ka redz garu. </a:t>
            </a:r>
            <a:r>
              <a:rPr lang="lv-LV" sz="2400" dirty="0" smtClean="0"/>
              <a:t>38 Bet </a:t>
            </a:r>
            <a:r>
              <a:rPr lang="lv-LV" sz="2400" dirty="0" smtClean="0"/>
              <a:t>viņš tiem sacīja: “Kādēļ esat satraukti un jūsu sirdīs ceļas šaubas? </a:t>
            </a:r>
            <a:r>
              <a:rPr lang="lv-LV" sz="2400" dirty="0" smtClean="0"/>
              <a:t>39 Uzlūkojiet </a:t>
            </a:r>
            <a:r>
              <a:rPr lang="lv-LV" sz="2400" dirty="0" smtClean="0"/>
              <a:t>manas rokas un manas kājas – tas esmu es. Aptaustiet mani un skatieties, garam nav miesas un kaulu, kā jūs redzat man.” </a:t>
            </a:r>
            <a:r>
              <a:rPr lang="lv-LV" sz="2400" dirty="0" smtClean="0"/>
              <a:t>40 Un</a:t>
            </a:r>
            <a:r>
              <a:rPr lang="lv-LV" sz="2400" dirty="0" smtClean="0"/>
              <a:t>, to teicis, viņš parādīja viņiem rokas un kājas. </a:t>
            </a:r>
            <a:r>
              <a:rPr lang="lv-LV" sz="2400" dirty="0" smtClean="0"/>
              <a:t>41 Kad </a:t>
            </a:r>
            <a:r>
              <a:rPr lang="lv-LV" sz="2400" dirty="0" smtClean="0"/>
              <a:t>viņi no prieka vēl neticēja un brīnījās, viņš tiem sacīja: “Vai jums šeit ir kas ēdams?” </a:t>
            </a:r>
            <a:r>
              <a:rPr lang="lv-LV" sz="2400" dirty="0" smtClean="0"/>
              <a:t>42 Tad </a:t>
            </a:r>
            <a:r>
              <a:rPr lang="lv-LV" sz="2400" dirty="0" smtClean="0"/>
              <a:t>tie iedeva viņam ceptas zivs gabalu, </a:t>
            </a:r>
            <a:r>
              <a:rPr lang="lv-LV" sz="2400" dirty="0" smtClean="0"/>
              <a:t>43 un </a:t>
            </a:r>
            <a:r>
              <a:rPr lang="lv-LV" sz="2400" dirty="0" smtClean="0"/>
              <a:t>viņš to ņēma un ēda viņu acu priekšā. </a:t>
            </a:r>
            <a:r>
              <a:rPr lang="lv-LV" sz="2400" dirty="0" smtClean="0"/>
              <a:t>44 Tad </a:t>
            </a:r>
            <a:r>
              <a:rPr lang="lv-LV" sz="2400" dirty="0" smtClean="0"/>
              <a:t>viņš teica: “Šie ir mani vārdi, ko es jums sacīju, kad biju pie jums! Visam jāpiepildās, kas par mani sacīts Mozus bauslībā, praviešos un psalmos.” </a:t>
            </a:r>
            <a:r>
              <a:rPr lang="lv-LV" sz="2400" dirty="0" smtClean="0"/>
              <a:t>45 Tad </a:t>
            </a:r>
            <a:r>
              <a:rPr lang="lv-LV" sz="2400" dirty="0" smtClean="0"/>
              <a:t>viņš lika viņu prātam atvērties, ka tie saprastu Rakstus, </a:t>
            </a:r>
            <a:r>
              <a:rPr lang="lv-LV" sz="2400" dirty="0" smtClean="0"/>
              <a:t>46 un </a:t>
            </a:r>
            <a:r>
              <a:rPr lang="lv-LV" sz="2400" dirty="0" smtClean="0"/>
              <a:t>sacīja: “Tā ir rakstīts, ka Kristus cietīs un augšāmcelsies no mirušajiem trešajā dienā, </a:t>
            </a:r>
            <a:r>
              <a:rPr lang="lv-LV" sz="2400" dirty="0" smtClean="0"/>
              <a:t>47 un </a:t>
            </a:r>
            <a:r>
              <a:rPr lang="lv-LV" sz="2400" dirty="0" smtClean="0"/>
              <a:t>viņa vārdā visām tautām, sākot no </a:t>
            </a:r>
            <a:r>
              <a:rPr lang="lv-LV" sz="2400" dirty="0" err="1" smtClean="0"/>
              <a:t>Jeruzālemes</a:t>
            </a:r>
            <a:r>
              <a:rPr lang="lv-LV" sz="2400" dirty="0" smtClean="0"/>
              <a:t>, tiks sludināta atgriešanās, lai saņemtu grēku piedošanu; </a:t>
            </a:r>
            <a:r>
              <a:rPr lang="lv-LV" sz="2400" dirty="0" smtClean="0"/>
              <a:t>48 jūs </a:t>
            </a:r>
            <a:r>
              <a:rPr lang="lv-LV" sz="2400" dirty="0" smtClean="0"/>
              <a:t>tam esat liecinieki.</a:t>
            </a:r>
            <a:endParaRPr lang="lv-LV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0563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/>
              <a:t>Iedomāsimies kādā </a:t>
            </a:r>
            <a:r>
              <a:rPr lang="lv-LV" sz="2800" b="1" dirty="0"/>
              <a:t>situācijā</a:t>
            </a:r>
            <a:r>
              <a:rPr lang="lv-LV" sz="2800" dirty="0"/>
              <a:t> tagad atrodas </a:t>
            </a:r>
            <a:r>
              <a:rPr lang="lv-LV" sz="2800" b="1" dirty="0"/>
              <a:t>mācekļi</a:t>
            </a:r>
            <a:r>
              <a:rPr lang="lv-LV" sz="2800" dirty="0"/>
              <a:t>:</a:t>
            </a:r>
          </a:p>
          <a:p>
            <a:pPr>
              <a:buFontTx/>
              <a:buChar char="•"/>
            </a:pPr>
            <a:r>
              <a:rPr lang="lv-LV" sz="2800" dirty="0"/>
              <a:t>Mīļotais </a:t>
            </a:r>
            <a:r>
              <a:rPr lang="lv-LV" sz="2800" b="1" dirty="0"/>
              <a:t>mācītājs </a:t>
            </a:r>
            <a:r>
              <a:rPr lang="lv-LV" sz="2800" dirty="0"/>
              <a:t>tikko ir ticis </a:t>
            </a:r>
            <a:r>
              <a:rPr lang="lv-LV" sz="2800" b="1" dirty="0" smtClean="0"/>
              <a:t>krustā </a:t>
            </a:r>
            <a:r>
              <a:rPr lang="lv-LV" sz="2800" b="1" dirty="0"/>
              <a:t>sists</a:t>
            </a:r>
            <a:r>
              <a:rPr lang="lv-LV" sz="2800" dirty="0"/>
              <a:t> </a:t>
            </a:r>
          </a:p>
          <a:p>
            <a:pPr>
              <a:buFontTx/>
              <a:buChar char="•"/>
            </a:pPr>
            <a:r>
              <a:rPr lang="lv-LV" sz="2800" b="1" dirty="0" smtClean="0"/>
              <a:t>Jūdi</a:t>
            </a:r>
            <a:r>
              <a:rPr lang="lv-LV" sz="2800" dirty="0" smtClean="0"/>
              <a:t> </a:t>
            </a:r>
            <a:r>
              <a:rPr lang="lv-LV" sz="2800" dirty="0"/>
              <a:t>nogalināja Jēzu, viņi </a:t>
            </a:r>
            <a:r>
              <a:rPr lang="lv-LV" sz="2800" b="1" dirty="0"/>
              <a:t>var vērsties</a:t>
            </a:r>
            <a:r>
              <a:rPr lang="lv-LV" sz="2800" dirty="0"/>
              <a:t> arī </a:t>
            </a:r>
            <a:r>
              <a:rPr lang="lv-LV" sz="2800" b="1" dirty="0"/>
              <a:t>pret viņiem</a:t>
            </a:r>
          </a:p>
          <a:p>
            <a:pPr>
              <a:buFontTx/>
              <a:buChar char="•"/>
            </a:pPr>
            <a:r>
              <a:rPr lang="lv-LV" sz="2800" b="1" dirty="0"/>
              <a:t>Jēzus šiem mācekļiem bija kā tēvs</a:t>
            </a:r>
          </a:p>
          <a:p>
            <a:pPr>
              <a:buFontTx/>
              <a:buChar char="•"/>
            </a:pPr>
            <a:r>
              <a:rPr lang="lv-LV" sz="2800" b="1" dirty="0"/>
              <a:t>Viņš </a:t>
            </a:r>
            <a:r>
              <a:rPr lang="lv-LV" sz="2800" dirty="0"/>
              <a:t>bija viņu</a:t>
            </a:r>
            <a:r>
              <a:rPr lang="lv-LV" sz="2800" b="1" dirty="0"/>
              <a:t> dzīves jēga</a:t>
            </a:r>
            <a:endParaRPr lang="lv-LV" sz="2800" dirty="0"/>
          </a:p>
        </p:txBody>
      </p:sp>
      <p:pic>
        <p:nvPicPr>
          <p:cNvPr id="3078" name="Picture 6" descr="http://2.bp.blogspot.com/_TkKZZyzUvio/SH7aCuQH9nI/AAAAAAAAAfE/A5EECOCTnZk/s400/Jesus+disciples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28934"/>
            <a:ext cx="8215370" cy="3951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lv-LV" sz="2800" i="1" dirty="0" smtClean="0"/>
              <a:t>36 Viņiem tā runājot, Jēzus nostājās viņu vidū un sacīja viņiem: “Miers ar jums.” 37 Satrūkušies un baiļu pārņemti, tie domāja, ka redz garu.</a:t>
            </a:r>
            <a:endParaRPr lang="lv-LV" sz="2800" i="1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1000108"/>
            <a:ext cx="914399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pie mācekļiem </a:t>
            </a:r>
            <a:r>
              <a:rPr lang="lv-LV" sz="2800" b="1" dirty="0"/>
              <a:t>parādās</a:t>
            </a:r>
            <a:r>
              <a:rPr lang="lv-LV" sz="2800" dirty="0"/>
              <a:t> </a:t>
            </a:r>
            <a:r>
              <a:rPr lang="lv-LV" sz="2800" b="1" dirty="0"/>
              <a:t>īstajā brīdī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Viņš </a:t>
            </a:r>
            <a:r>
              <a:rPr lang="lv-LV" sz="2800" b="1" dirty="0"/>
              <a:t>nepārbauda</a:t>
            </a:r>
            <a:r>
              <a:rPr lang="lv-LV" sz="2800" dirty="0"/>
              <a:t> mācekļus </a:t>
            </a:r>
            <a:r>
              <a:rPr lang="lv-LV" sz="2800" b="1" dirty="0"/>
              <a:t>pāri viņu spējām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b="1" dirty="0"/>
              <a:t>Jēzus nāk</a:t>
            </a:r>
            <a:r>
              <a:rPr lang="lv-LV" sz="2800" dirty="0"/>
              <a:t> un piestājas pie viņiem, tajā brīdī, kad viņiem tas </a:t>
            </a:r>
            <a:r>
              <a:rPr lang="lv-LV" sz="2800" b="1" dirty="0"/>
              <a:t>visvairāk bija vajadzīgs</a:t>
            </a:r>
            <a:r>
              <a:rPr lang="lv-LV" sz="2800" b="1" dirty="0" smtClean="0"/>
              <a:t>!</a:t>
            </a:r>
            <a:endParaRPr lang="lv-LV" sz="2800" b="1" dirty="0"/>
          </a:p>
        </p:txBody>
      </p:sp>
      <p:pic>
        <p:nvPicPr>
          <p:cNvPr id="7170" name="Picture 2" descr="Attēlu rezultāti vaicājumam “jesus after resurrectio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7663396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700" i="1" dirty="0" smtClean="0"/>
              <a:t>38 </a:t>
            </a:r>
            <a:r>
              <a:rPr lang="lv-LV" sz="2700" i="1" dirty="0" smtClean="0"/>
              <a:t>Bet viņš tiem sacīja: “Kādēļ esat satraukti un jūsu sirdīs ceļas šaubas? 39 Uzlūkojiet manas rokas un manas kājas – tas esmu es. Aptaustiet mani un skatieties, garam nav miesas un kaulu, kā jūs redzat man.” 40 Un, to teicis, viņš parādīja viņiem rokas un kājas.</a:t>
            </a:r>
            <a:endParaRPr lang="lv-LV" sz="2700" i="1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5525" y="1357322"/>
            <a:ext cx="3758475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714488"/>
            <a:ext cx="55006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Mācekļi gaidīja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 vadībā</a:t>
            </a:r>
            <a:r>
              <a:rPr lang="lv-LV" sz="2800" dirty="0" smtClean="0"/>
              <a:t>, viņi tagad sāks </a:t>
            </a:r>
            <a:r>
              <a:rPr lang="lv-LV" sz="2800" b="1" dirty="0" smtClean="0"/>
              <a:t>valdīt</a:t>
            </a:r>
            <a:r>
              <a:rPr lang="lv-LV" sz="2800" dirty="0" smtClean="0"/>
              <a:t> pār </a:t>
            </a:r>
            <a:r>
              <a:rPr lang="lv-LV" sz="2800" b="1" dirty="0" smtClean="0"/>
              <a:t>pasauli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Šie </a:t>
            </a:r>
            <a:r>
              <a:rPr lang="lv-LV" sz="2800" b="1" dirty="0" smtClean="0"/>
              <a:t>mācekļi</a:t>
            </a:r>
            <a:r>
              <a:rPr lang="lv-LV" sz="2800" dirty="0" smtClean="0"/>
              <a:t> neko </a:t>
            </a:r>
            <a:r>
              <a:rPr lang="lv-LV" sz="2800" b="1" dirty="0" smtClean="0"/>
              <a:t>neatceras</a:t>
            </a:r>
            <a:r>
              <a:rPr lang="lv-LV" sz="2800" dirty="0" smtClean="0"/>
              <a:t>, ko </a:t>
            </a:r>
            <a:r>
              <a:rPr lang="lv-LV" sz="2800" b="1" dirty="0" smtClean="0"/>
              <a:t>Jēzus viņiem stāstīja</a:t>
            </a:r>
            <a:r>
              <a:rPr lang="lv-LV" sz="2800" dirty="0" smtClean="0"/>
              <a:t> par savu </a:t>
            </a:r>
            <a:r>
              <a:rPr lang="lv-LV" sz="2800" b="1" dirty="0" smtClean="0"/>
              <a:t>augšāmcelšanos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Viņi </a:t>
            </a:r>
            <a:r>
              <a:rPr lang="lv-LV" sz="2800" b="1" dirty="0" smtClean="0"/>
              <a:t>nespēj noticēt</a:t>
            </a:r>
            <a:r>
              <a:rPr lang="lv-LV" sz="2800" dirty="0" smtClean="0"/>
              <a:t>, ka tas ir </a:t>
            </a:r>
            <a:r>
              <a:rPr lang="lv-LV" sz="2800" b="1" dirty="0" smtClean="0"/>
              <a:t>tas pats Jēzus</a:t>
            </a:r>
            <a:r>
              <a:rPr lang="lv-LV" sz="2800" dirty="0" smtClean="0"/>
              <a:t>, kas </a:t>
            </a:r>
            <a:r>
              <a:rPr lang="lv-LV" sz="2800" b="1" dirty="0" smtClean="0"/>
              <a:t>nomiris</a:t>
            </a:r>
            <a:r>
              <a:rPr lang="lv-LV" sz="2800" dirty="0" smtClean="0"/>
              <a:t> tik </a:t>
            </a:r>
            <a:r>
              <a:rPr lang="lv-LV" sz="2800" b="1" dirty="0" smtClean="0"/>
              <a:t>briesmīgā nāvē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Kad </a:t>
            </a:r>
            <a:r>
              <a:rPr lang="lv-LV" sz="2800" b="1" dirty="0" smtClean="0"/>
              <a:t>Jēzus</a:t>
            </a:r>
            <a:r>
              <a:rPr lang="lv-LV" sz="2800" dirty="0" smtClean="0"/>
              <a:t> rāda viņiem savas </a:t>
            </a:r>
            <a:r>
              <a:rPr lang="lv-LV" sz="2800" b="1" dirty="0" smtClean="0"/>
              <a:t>rokas</a:t>
            </a:r>
            <a:r>
              <a:rPr lang="lv-LV" sz="2800" dirty="0" smtClean="0"/>
              <a:t> un </a:t>
            </a:r>
            <a:r>
              <a:rPr lang="lv-LV" sz="2800" b="1" dirty="0" smtClean="0"/>
              <a:t>kājas</a:t>
            </a:r>
            <a:r>
              <a:rPr lang="lv-LV" sz="2800" dirty="0" smtClean="0"/>
              <a:t>, viņi </a:t>
            </a:r>
            <a:r>
              <a:rPr lang="lv-LV" sz="2800" b="1" dirty="0" smtClean="0"/>
              <a:t>saprot</a:t>
            </a:r>
            <a:r>
              <a:rPr lang="lv-LV" sz="2800" dirty="0" smtClean="0"/>
              <a:t>, ka </a:t>
            </a:r>
            <a:r>
              <a:rPr lang="lv-LV" sz="2800" b="1" dirty="0" smtClean="0"/>
              <a:t>viss</a:t>
            </a:r>
            <a:r>
              <a:rPr lang="lv-LV" sz="2800" dirty="0" smtClean="0"/>
              <a:t> ir pa </a:t>
            </a:r>
            <a:r>
              <a:rPr lang="lv-LV" sz="2800" b="1" dirty="0" smtClean="0"/>
              <a:t>īstam!</a:t>
            </a:r>
            <a:endParaRPr lang="lv-LV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41 Kad viņi no prieka vēl neticēja un brīnījās, viņš tiem sacīja: “Vai jums šeit ir kas ēdams?” 42 Tad tie iedeva viņam ceptas zivs gabalu, 43 un viņš to ņēma un ēda viņu acu priekšā.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60"/>
            <a:ext cx="507206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i="1" dirty="0" smtClean="0"/>
              <a:t>Vēl neticēja </a:t>
            </a:r>
            <a:r>
              <a:rPr lang="lv-LV" sz="2800" dirty="0" smtClean="0"/>
              <a:t>– </a:t>
            </a:r>
            <a:r>
              <a:rPr lang="lv-LV" sz="2800" b="1" dirty="0" smtClean="0"/>
              <a:t>tik grūti, tik neaptverami tas bija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pēc augšāmcelšanās nav</a:t>
            </a:r>
            <a:r>
              <a:rPr lang="lv-LV" sz="2800" dirty="0" smtClean="0"/>
              <a:t> tikai </a:t>
            </a:r>
            <a:r>
              <a:rPr lang="lv-LV" sz="2800" b="1" dirty="0" smtClean="0"/>
              <a:t>gars</a:t>
            </a:r>
            <a:r>
              <a:rPr lang="lv-LV" sz="2800" dirty="0" smtClean="0"/>
              <a:t> vai </a:t>
            </a:r>
            <a:r>
              <a:rPr lang="lv-LV" sz="2800" b="1" dirty="0" smtClean="0"/>
              <a:t>spoks</a:t>
            </a:r>
            <a:r>
              <a:rPr lang="lv-LV" sz="2800" dirty="0" smtClean="0"/>
              <a:t>, bet viņam ir </a:t>
            </a:r>
            <a:r>
              <a:rPr lang="lv-LV" sz="2800" b="1" dirty="0" smtClean="0"/>
              <a:t>miesa</a:t>
            </a:r>
            <a:r>
              <a:rPr lang="lv-LV" sz="2800" dirty="0" smtClean="0"/>
              <a:t> un </a:t>
            </a:r>
            <a:r>
              <a:rPr lang="lv-LV" sz="2800" b="1" dirty="0" smtClean="0"/>
              <a:t>asinis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Un lai to </a:t>
            </a:r>
            <a:r>
              <a:rPr lang="lv-LV" sz="2800" b="1" dirty="0" smtClean="0"/>
              <a:t>pierādītu</a:t>
            </a:r>
            <a:r>
              <a:rPr lang="lv-LV" sz="2800" dirty="0" smtClean="0"/>
              <a:t>, viņš </a:t>
            </a:r>
            <a:r>
              <a:rPr lang="lv-LV" sz="2800" b="1" dirty="0" smtClean="0"/>
              <a:t>ēda</a:t>
            </a:r>
            <a:r>
              <a:rPr lang="lv-LV" sz="2800" dirty="0" smtClean="0"/>
              <a:t> ar viņiem kopā </a:t>
            </a:r>
            <a:r>
              <a:rPr lang="lv-LV" sz="2800" b="1" dirty="0" smtClean="0"/>
              <a:t>ceptu zivi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Ko mums tas dod </a:t>
            </a:r>
            <a:r>
              <a:rPr lang="lv-LV" sz="2800" dirty="0" smtClean="0"/>
              <a:t>– </a:t>
            </a:r>
            <a:r>
              <a:rPr lang="lv-LV" sz="2800" b="1" dirty="0" smtClean="0"/>
              <a:t>māca</a:t>
            </a:r>
            <a:r>
              <a:rPr lang="lv-LV" sz="2800" dirty="0" smtClean="0"/>
              <a:t> par to </a:t>
            </a:r>
            <a:r>
              <a:rPr lang="lv-LV" sz="2800" b="1" dirty="0" smtClean="0"/>
              <a:t>kā būs debesu valstībā</a:t>
            </a:r>
            <a:r>
              <a:rPr lang="lv-LV" sz="2800" dirty="0" smtClean="0"/>
              <a:t>, ka </a:t>
            </a:r>
            <a:r>
              <a:rPr lang="lv-LV" sz="2800" b="1" dirty="0" smtClean="0"/>
              <a:t>mēs būsim </a:t>
            </a:r>
            <a:r>
              <a:rPr lang="lv-LV" sz="2800" dirty="0" smtClean="0"/>
              <a:t>ar </a:t>
            </a:r>
            <a:r>
              <a:rPr lang="lv-LV" sz="2800" b="1" dirty="0" smtClean="0"/>
              <a:t>jaunu miesu </a:t>
            </a:r>
            <a:r>
              <a:rPr lang="lv-LV" sz="2800" dirty="0" smtClean="0"/>
              <a:t>un </a:t>
            </a:r>
            <a:r>
              <a:rPr lang="lv-LV" sz="2800" b="1" dirty="0" smtClean="0"/>
              <a:t>asinīm</a:t>
            </a:r>
            <a:r>
              <a:rPr lang="lv-LV" sz="2800" dirty="0" smtClean="0"/>
              <a:t>, un arī mēs tur </a:t>
            </a:r>
            <a:r>
              <a:rPr lang="lv-LV" sz="2800" b="1" dirty="0" smtClean="0"/>
              <a:t>ēdīsim</a:t>
            </a:r>
            <a:r>
              <a:rPr lang="lv-LV" sz="2800" dirty="0" smtClean="0"/>
              <a:t>, varbūt </a:t>
            </a:r>
            <a:r>
              <a:rPr lang="lv-LV" sz="2800" b="1" dirty="0" smtClean="0"/>
              <a:t>apstrādāsim</a:t>
            </a:r>
            <a:r>
              <a:rPr lang="lv-LV" sz="2800" dirty="0" smtClean="0"/>
              <a:t> arī </a:t>
            </a:r>
            <a:r>
              <a:rPr lang="lv-LV" sz="2800" b="1" dirty="0" smtClean="0"/>
              <a:t>zemi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5122" name="Picture 2" descr="Attēlu rezultāti vaicājumam “Jesus eating fish”"/>
          <p:cNvPicPr>
            <a:picLocks noChangeAspect="1" noChangeArrowheads="1"/>
          </p:cNvPicPr>
          <p:nvPr/>
        </p:nvPicPr>
        <p:blipFill>
          <a:blip r:embed="rId2"/>
          <a:srcRect b="4390"/>
          <a:stretch>
            <a:fillRect/>
          </a:stretch>
        </p:blipFill>
        <p:spPr bwMode="auto">
          <a:xfrm>
            <a:off x="4786314" y="1285860"/>
            <a:ext cx="4357686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ttēlu rezultāti vaicājumam “jesus and bible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5" y="1643050"/>
            <a:ext cx="2928926" cy="4576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44 Tad viņš teica: “Šie ir mani vārdi, ko es jums sacīju, kad biju pie jums! Visam jāpiepildās, kas par mani sacīts Mozus bauslībā, praviešos un psalmos.”</a:t>
            </a:r>
            <a:endParaRPr lang="lv-LV" sz="2800" i="1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7</a:t>
            </a:fld>
            <a:endParaRPr lang="lv-LV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1142984"/>
            <a:ext cx="692945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dirty="0" smtClean="0"/>
              <a:t>Šie </a:t>
            </a:r>
            <a:r>
              <a:rPr lang="lv-LV" sz="2700" b="1" dirty="0" smtClean="0"/>
              <a:t>mācekļi</a:t>
            </a:r>
            <a:r>
              <a:rPr lang="lv-LV" sz="2700" dirty="0" smtClean="0"/>
              <a:t> neko </a:t>
            </a:r>
            <a:r>
              <a:rPr lang="lv-LV" sz="2700" b="1" dirty="0" smtClean="0"/>
              <a:t>neatceras</a:t>
            </a:r>
            <a:r>
              <a:rPr lang="lv-LV" sz="2700" dirty="0" smtClean="0"/>
              <a:t>, ko </a:t>
            </a:r>
            <a:r>
              <a:rPr lang="lv-LV" sz="2700" b="1" dirty="0" smtClean="0"/>
              <a:t>Jēzus viņiem stāstīja</a:t>
            </a:r>
            <a:r>
              <a:rPr lang="lv-LV" sz="2700" dirty="0" smtClean="0"/>
              <a:t> par savu </a:t>
            </a:r>
            <a:r>
              <a:rPr lang="lv-LV" sz="2700" b="1" dirty="0" smtClean="0"/>
              <a:t>augšāmcelšanos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“</a:t>
            </a:r>
            <a:r>
              <a:rPr lang="lv-LV" sz="2700" i="1" dirty="0" smtClean="0"/>
              <a:t>Un Es celšu ienaidu starp tevi un sievu, starp tavu dzimumu un sievas dzimumu. Tas tev sadragās galvu, bet tu viņam iekodīsi papēdī</a:t>
            </a:r>
            <a:r>
              <a:rPr lang="lv-LV" sz="2700" dirty="0" smtClean="0"/>
              <a:t>.” (1.Moz.3:15) </a:t>
            </a:r>
          </a:p>
          <a:p>
            <a:pPr>
              <a:buFontTx/>
              <a:buChar char="•"/>
            </a:pPr>
            <a:r>
              <a:rPr lang="lv-LV" sz="2700" dirty="0" smtClean="0"/>
              <a:t>“</a:t>
            </a:r>
            <a:r>
              <a:rPr lang="lv-LV" sz="2700" i="1" dirty="0" smtClean="0"/>
              <a:t>Viņš bija ievainots mūsu pārkāpumu dēļ </a:t>
            </a:r>
            <a:r>
              <a:rPr lang="lv-LV" sz="2700" i="1" dirty="0" smtClean="0"/>
              <a:t> un </a:t>
            </a:r>
            <a:r>
              <a:rPr lang="lv-LV" sz="2700" i="1" dirty="0" smtClean="0"/>
              <a:t>mūsu grēku dēļ satriekts. Mūsu sods </a:t>
            </a:r>
            <a:r>
              <a:rPr lang="lv-LV" sz="2700" i="1" dirty="0" smtClean="0"/>
              <a:t> bija </a:t>
            </a:r>
            <a:r>
              <a:rPr lang="lv-LV" sz="2700" i="1" dirty="0" smtClean="0"/>
              <a:t>uzlikts viņam mums par </a:t>
            </a:r>
            <a:r>
              <a:rPr lang="lv-LV" sz="2700" i="1" dirty="0" smtClean="0"/>
              <a:t>atpestīšanu</a:t>
            </a:r>
            <a:r>
              <a:rPr lang="lv-LV" sz="2700" dirty="0" smtClean="0"/>
              <a:t>.” (Jes.53:5)</a:t>
            </a:r>
          </a:p>
          <a:p>
            <a:pPr>
              <a:buFontTx/>
              <a:buChar char="•"/>
            </a:pPr>
            <a:r>
              <a:rPr lang="lv-LV" sz="2700" dirty="0" smtClean="0"/>
              <a:t>“</a:t>
            </a:r>
            <a:r>
              <a:rPr lang="lv-LV" sz="2700" i="1" dirty="0" smtClean="0"/>
              <a:t>Viņi dala manas drēbes savā starpā, un par manu apģērbu viņi met kauliņus</a:t>
            </a:r>
            <a:r>
              <a:rPr lang="lv-LV" sz="2700" dirty="0" smtClean="0"/>
              <a:t>.” (Ps.22:19)</a:t>
            </a:r>
            <a:endParaRPr lang="lv-LV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dirty="0" smtClean="0"/>
              <a:t>45 Tad viņš lika viņu prātam atvērties, ka tie saprastu Rakstus, 46 un sacīja: “Tā ir rakstīts, ka Kristus cietīs un augšāmcelsies no mirušajiem trešajā </a:t>
            </a:r>
            <a:r>
              <a:rPr lang="lv-LV" sz="2800" i="1" dirty="0" smtClean="0"/>
              <a:t>dienā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29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“</a:t>
            </a:r>
            <a:r>
              <a:rPr lang="lv-LV" sz="2800" i="1" dirty="0" smtClean="0"/>
              <a:t>Un trešajā dienā Ābrahāms pacēla savas acis un ieraudzīja to vietu iztālēm</a:t>
            </a:r>
            <a:r>
              <a:rPr lang="lv-LV" sz="2800" dirty="0" smtClean="0"/>
              <a:t>.” (1.Moz.22:4)</a:t>
            </a:r>
          </a:p>
          <a:p>
            <a:pPr>
              <a:buFontTx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Jēzus</a:t>
            </a:r>
            <a:r>
              <a:rPr lang="lv-LV" sz="2800" dirty="0" smtClean="0"/>
              <a:t> to jau </a:t>
            </a:r>
            <a:r>
              <a:rPr lang="lv-LV" sz="2800" b="1" dirty="0" smtClean="0"/>
              <a:t>iepriekš</a:t>
            </a:r>
            <a:r>
              <a:rPr lang="lv-LV" sz="2800" dirty="0" smtClean="0"/>
              <a:t> bija </a:t>
            </a:r>
            <a:r>
              <a:rPr lang="lv-LV" sz="2800" b="1" dirty="0" smtClean="0"/>
              <a:t>apsolījis</a:t>
            </a:r>
            <a:r>
              <a:rPr lang="lv-LV" sz="2800" dirty="0" smtClean="0"/>
              <a:t>: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“</a:t>
            </a:r>
            <a:r>
              <a:rPr lang="lv-LV" sz="2800" i="1" dirty="0" smtClean="0"/>
              <a:t>Cilvēka Dēlam būs tapt nodotam grēcinieku rokās un krustā sistam un trešā dienā </a:t>
            </a:r>
            <a:r>
              <a:rPr lang="lv-LV" sz="2800" i="1" dirty="0" smtClean="0"/>
              <a:t>augšāmcelties.</a:t>
            </a:r>
            <a:r>
              <a:rPr lang="lv-LV" sz="2800" dirty="0" smtClean="0"/>
              <a:t>” (Lk.24:7)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3074" name="Picture 2" descr="Attēlu rezultāti vaicājumam “cross and resurrectio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95674"/>
            <a:ext cx="8429684" cy="3362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7343D9-45F1-41AE-A1D8-2D9802F35209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9144000" cy="602138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1.Sludināt 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atgriešanos</a:t>
            </a:r>
            <a:r>
              <a:rPr lang="lv-LV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Bauslība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2.Sludināt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grēku piedošanu (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Evaņģēlijs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Luters ir apgalvojis, ka tam, kas </a:t>
            </a: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labi pārvalda mākslu atšķirt bauslību no Evaņģēlija</a:t>
            </a: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tas ceļams augstā amatā un nosaucams par </a:t>
            </a: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svēto rakstu doktoru</a:t>
            </a: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tā mēs varam secināt, cik </a:t>
            </a: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svarīgi</a:t>
            </a: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ir </a:t>
            </a: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mācīties</a:t>
            </a: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atšķirt </a:t>
            </a:r>
            <a:r>
              <a:rPr lang="lv-LV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pielietot šīs abas mācības.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lv-LV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Nepareizi sludinot var: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Iedzīt kādu cilvēku</a:t>
            </a: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izmisumā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Veicināt dzīvi 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visatļautībā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 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atbaidīt no Dieva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 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Baznīcas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 var beigties ar </a:t>
            </a:r>
            <a:r>
              <a:rPr lang="lv-LV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mūžīgo nāvi</a:t>
            </a:r>
            <a:r>
              <a:rPr lang="lv-LV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917" name="Picture 5" descr="TABLE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4814" y="642918"/>
            <a:ext cx="1973268" cy="95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CROSS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28603"/>
            <a:ext cx="1285884" cy="162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CHRCH0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2993" y="2857496"/>
            <a:ext cx="1745257" cy="204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714860"/>
            <a:ext cx="207797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0"/>
            <a:ext cx="9144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lv-LV" sz="2800" i="1" dirty="0" smtClean="0"/>
              <a:t>47 Jēzus </a:t>
            </a:r>
            <a:r>
              <a:rPr lang="lv-LV" sz="2800" i="1" dirty="0" smtClean="0"/>
              <a:t>Vārdā jums būs sludināt atgriešanos un grēku piedošanu visām tautām</a:t>
            </a:r>
            <a:r>
              <a:rPr lang="lv-LV" sz="2800" dirty="0" smtClean="0"/>
              <a:t>”</a:t>
            </a:r>
            <a:endParaRPr lang="lv-LV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89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89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89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89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uiExpand="1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3357</TotalTime>
  <Words>919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Lk.24:36-48 Jēzus parādās mācekļiem</vt:lpstr>
      <vt:lpstr>Lk.24:36-48 Jēzus parādās mācekļiem</vt:lpstr>
      <vt:lpstr>Ievads</vt:lpstr>
      <vt:lpstr>Slide 4</vt:lpstr>
      <vt:lpstr>Slide 5</vt:lpstr>
      <vt:lpstr>Slide 6</vt:lpstr>
      <vt:lpstr>Slide 7</vt:lpstr>
      <vt:lpstr>Slide 8</vt:lpstr>
      <vt:lpstr>Slide 9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</cp:lastModifiedBy>
  <cp:revision>81</cp:revision>
  <dcterms:created xsi:type="dcterms:W3CDTF">2010-10-07T14:46:11Z</dcterms:created>
  <dcterms:modified xsi:type="dcterms:W3CDTF">2018-04-16T11:28:40Z</dcterms:modified>
</cp:coreProperties>
</file>