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7" r:id="rId2"/>
    <p:sldId id="258" r:id="rId3"/>
    <p:sldId id="288" r:id="rId4"/>
    <p:sldId id="260" r:id="rId5"/>
    <p:sldId id="286" r:id="rId6"/>
    <p:sldId id="268" r:id="rId7"/>
    <p:sldId id="281" r:id="rId8"/>
    <p:sldId id="282" r:id="rId9"/>
    <p:sldId id="284" r:id="rId10"/>
    <p:sldId id="279" r:id="rId1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p:scale>
          <a:sx n="75" d="100"/>
          <a:sy n="75" d="100"/>
        </p:scale>
        <p:origin x="-1224"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1" y="0"/>
            <a:ext cx="2946448" cy="497438"/>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lvl1pPr defTabSz="914291" eaLnBrk="0" hangingPunct="0">
              <a:defRPr sz="1200"/>
            </a:lvl1pPr>
          </a:lstStyle>
          <a:p>
            <a:pPr>
              <a:defRPr/>
            </a:pPr>
            <a:endParaRPr lang="lv-LV"/>
          </a:p>
        </p:txBody>
      </p:sp>
      <p:sp>
        <p:nvSpPr>
          <p:cNvPr id="21507" name="Rectangle 3"/>
          <p:cNvSpPr>
            <a:spLocks noGrp="1" noChangeArrowheads="1"/>
          </p:cNvSpPr>
          <p:nvPr>
            <p:ph type="dt" idx="1"/>
          </p:nvPr>
        </p:nvSpPr>
        <p:spPr bwMode="auto">
          <a:xfrm>
            <a:off x="3849648" y="0"/>
            <a:ext cx="2946448" cy="497438"/>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lvl1pPr algn="r" defTabSz="914291" eaLnBrk="0" hangingPunct="0">
              <a:defRPr sz="1200"/>
            </a:lvl1pPr>
          </a:lstStyle>
          <a:p>
            <a:pPr>
              <a:defRPr/>
            </a:pPr>
            <a:fld id="{E0036556-3C21-4B8F-8A16-88583D0ADD5E}" type="datetimeFigureOut">
              <a:rPr lang="lv-LV"/>
              <a:pPr>
                <a:defRPr/>
              </a:pPr>
              <a:t>2019.01.05.</a:t>
            </a:fld>
            <a:endParaRPr lang="lv-LV"/>
          </a:p>
        </p:txBody>
      </p:sp>
      <p:sp>
        <p:nvSpPr>
          <p:cNvPr id="12292" name="Rectangle 4"/>
          <p:cNvSpPr>
            <a:spLocks noRo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678978" y="4715390"/>
            <a:ext cx="5439719" cy="4467461"/>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21510" name="Rectangle 6"/>
          <p:cNvSpPr>
            <a:spLocks noGrp="1" noChangeArrowheads="1"/>
          </p:cNvSpPr>
          <p:nvPr>
            <p:ph type="ftr" sz="quarter" idx="4"/>
          </p:nvPr>
        </p:nvSpPr>
        <p:spPr bwMode="auto">
          <a:xfrm>
            <a:off x="1" y="9427622"/>
            <a:ext cx="2946448" cy="497438"/>
          </a:xfrm>
          <a:prstGeom prst="rect">
            <a:avLst/>
          </a:prstGeom>
          <a:noFill/>
          <a:ln w="9525">
            <a:noFill/>
            <a:miter lim="800000"/>
            <a:headEnd/>
            <a:tailEnd/>
          </a:ln>
        </p:spPr>
        <p:txBody>
          <a:bodyPr vert="horz" wrap="square" lIns="91438" tIns="45718" rIns="91438" bIns="45718" numCol="1" anchor="b" anchorCtr="0" compatLnSpc="1">
            <a:prstTxWarp prst="textNoShape">
              <a:avLst/>
            </a:prstTxWarp>
          </a:bodyPr>
          <a:lstStyle>
            <a:lvl1pPr defTabSz="914291" eaLnBrk="0" hangingPunct="0">
              <a:defRPr sz="1200"/>
            </a:lvl1pPr>
          </a:lstStyle>
          <a:p>
            <a:pPr>
              <a:defRPr/>
            </a:pPr>
            <a:endParaRPr lang="lv-LV"/>
          </a:p>
        </p:txBody>
      </p:sp>
      <p:sp>
        <p:nvSpPr>
          <p:cNvPr id="21511" name="Rectangle 7"/>
          <p:cNvSpPr>
            <a:spLocks noGrp="1" noChangeArrowheads="1"/>
          </p:cNvSpPr>
          <p:nvPr>
            <p:ph type="sldNum" sz="quarter" idx="5"/>
          </p:nvPr>
        </p:nvSpPr>
        <p:spPr bwMode="auto">
          <a:xfrm>
            <a:off x="3849648" y="9427622"/>
            <a:ext cx="2946448" cy="497438"/>
          </a:xfrm>
          <a:prstGeom prst="rect">
            <a:avLst/>
          </a:prstGeom>
          <a:noFill/>
          <a:ln w="9525">
            <a:noFill/>
            <a:miter lim="800000"/>
            <a:headEnd/>
            <a:tailEnd/>
          </a:ln>
        </p:spPr>
        <p:txBody>
          <a:bodyPr vert="horz" wrap="square" lIns="91438" tIns="45718" rIns="91438" bIns="45718" numCol="1" anchor="b" anchorCtr="0" compatLnSpc="1">
            <a:prstTxWarp prst="textNoShape">
              <a:avLst/>
            </a:prstTxWarp>
          </a:bodyPr>
          <a:lstStyle>
            <a:lvl1pPr algn="r" defTabSz="914291" eaLnBrk="0" hangingPunct="0">
              <a:defRPr sz="1200"/>
            </a:lvl1pPr>
          </a:lstStyle>
          <a:p>
            <a:pPr>
              <a:defRPr/>
            </a:pPr>
            <a:fld id="{9FEA989D-78B7-49FD-AE76-64EA137DBD29}"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3A0B2A1-3160-4B85-89D9-BBDA935B999E}"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1CC1E63-9B67-44D8-A3E4-4DBF217D42BD}"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6063F26-55FE-4948-845D-858CB2BFFEE1}"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B254078-EFE6-4132-94C6-88E9C8ED22E3}"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6B5A6CB-786F-46B2-BFBF-0A7DCC69E9C8}"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F813D5C-B69E-4C8E-91EB-5F49C87EB7B8}"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7A7AAA17-3DC3-4C04-886E-48C700C51998}"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B052FBC-7968-4442-888B-CA2662237B5E}"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B94B5C83-B448-4C8D-87A9-77B40857B8E1}"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13F75A7-8DDC-479A-B744-DD092C10991E}"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8045293-2265-44E9-BE5C-3BD2706914FD}"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68FA1E3-AAAA-44BA-B9CC-5DBD765E4E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a:xfrm>
            <a:off x="914400" y="71438"/>
            <a:ext cx="8229600" cy="836612"/>
          </a:xfrm>
        </p:spPr>
        <p:txBody>
          <a:bodyPr/>
          <a:lstStyle/>
          <a:p>
            <a:pPr eaLnBrk="1" hangingPunct="1"/>
            <a:r>
              <a:rPr lang="lv-LV" b="1" smtClean="0">
                <a:solidFill>
                  <a:schemeClr val="tx1"/>
                </a:solidFill>
              </a:rPr>
              <a:t>Mt.2:1-12 Zvaigznes diena</a:t>
            </a:r>
          </a:p>
        </p:txBody>
      </p:sp>
      <p:sp>
        <p:nvSpPr>
          <p:cNvPr id="2051"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pic>
        <p:nvPicPr>
          <p:cNvPr id="2052" name="Picture 3" descr="DOVE019"/>
          <p:cNvPicPr>
            <a:picLocks noChangeAspect="1" noChangeArrowheads="1"/>
          </p:cNvPicPr>
          <p:nvPr/>
        </p:nvPicPr>
        <p:blipFill>
          <a:blip r:embed="rId2"/>
          <a:srcRect/>
          <a:stretch>
            <a:fillRect/>
          </a:stretch>
        </p:blipFill>
        <p:spPr bwMode="auto">
          <a:xfrm>
            <a:off x="0" y="0"/>
            <a:ext cx="860425" cy="981075"/>
          </a:xfrm>
          <a:prstGeom prst="rect">
            <a:avLst/>
          </a:prstGeom>
          <a:noFill/>
          <a:ln w="9525">
            <a:noFill/>
            <a:miter lim="800000"/>
            <a:headEnd/>
            <a:tailEnd/>
          </a:ln>
        </p:spPr>
      </p:pic>
      <p:sp>
        <p:nvSpPr>
          <p:cNvPr id="2053"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37C352CC-84C2-4E21-B78A-3593F24AE6F5}" type="slidenum">
              <a:rPr lang="lv-LV" sz="1400"/>
              <a:pPr algn="r"/>
              <a:t>1</a:t>
            </a:fld>
            <a:endParaRPr lang="lv-LV" sz="1400"/>
          </a:p>
        </p:txBody>
      </p:sp>
      <p:pic>
        <p:nvPicPr>
          <p:cNvPr id="2054" name="Picture 8" descr="austrumu-gudrie"/>
          <p:cNvPicPr>
            <a:picLocks noChangeAspect="1" noChangeArrowheads="1"/>
          </p:cNvPicPr>
          <p:nvPr/>
        </p:nvPicPr>
        <p:blipFill>
          <a:blip r:embed="rId3"/>
          <a:srcRect/>
          <a:stretch>
            <a:fillRect/>
          </a:stretch>
        </p:blipFill>
        <p:spPr bwMode="auto">
          <a:xfrm>
            <a:off x="395288" y="1141413"/>
            <a:ext cx="8137525" cy="5672137"/>
          </a:xfrm>
          <a:prstGeom prst="rect">
            <a:avLst/>
          </a:prstGeom>
          <a:noFill/>
          <a:ln w="9525">
            <a:noFill/>
            <a:miter lim="800000"/>
            <a:headEnd/>
            <a:tailEnd/>
          </a:ln>
        </p:spPr>
      </p:pic>
      <p:sp>
        <p:nvSpPr>
          <p:cNvPr id="2055"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6.jan.2019.</a:t>
            </a:r>
            <a:endParaRPr lang="lv-LV" sz="2000" dirty="0"/>
          </a:p>
        </p:txBody>
      </p:sp>
      <p:sp>
        <p:nvSpPr>
          <p:cNvPr id="2056" name="Text Box 6"/>
          <p:cNvSpPr txBox="1">
            <a:spLocks noChangeArrowheads="1"/>
          </p:cNvSpPr>
          <p:nvPr/>
        </p:nvSpPr>
        <p:spPr bwMode="auto">
          <a:xfrm>
            <a:off x="6357938" y="785813"/>
            <a:ext cx="2786062"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1268" name="Slide Number Placeholder 3"/>
          <p:cNvSpPr>
            <a:spLocks noGrp="1"/>
          </p:cNvSpPr>
          <p:nvPr>
            <p:ph type="sldNum" sz="quarter" idx="12"/>
          </p:nvPr>
        </p:nvSpPr>
        <p:spPr>
          <a:noFill/>
        </p:spPr>
        <p:txBody>
          <a:bodyPr/>
          <a:lstStyle/>
          <a:p>
            <a:fld id="{ACC73D38-9E93-4DD7-9B7F-666EA0B53FFB}" type="slidenum">
              <a:rPr lang="lv-LV" smtClean="0"/>
              <a:pPr/>
              <a:t>10</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914400" y="0"/>
            <a:ext cx="8229600" cy="836613"/>
          </a:xfrm>
        </p:spPr>
        <p:txBody>
          <a:bodyPr/>
          <a:lstStyle/>
          <a:p>
            <a:pPr eaLnBrk="1" hangingPunct="1"/>
            <a:r>
              <a:rPr lang="lv-LV" b="1" smtClean="0">
                <a:solidFill>
                  <a:schemeClr val="tx1"/>
                </a:solidFill>
              </a:rPr>
              <a:t>Mt.2:1-12 Zvaigznes diena</a:t>
            </a:r>
          </a:p>
        </p:txBody>
      </p:sp>
      <p:sp>
        <p:nvSpPr>
          <p:cNvPr id="3075" name="Rectangle 3"/>
          <p:cNvSpPr>
            <a:spLocks noGrp="1" noChangeArrowheads="1"/>
          </p:cNvSpPr>
          <p:nvPr>
            <p:ph type="body" idx="1"/>
          </p:nvPr>
        </p:nvSpPr>
        <p:spPr>
          <a:xfrm>
            <a:off x="-323850" y="928688"/>
            <a:ext cx="9467850" cy="5929312"/>
          </a:xfrm>
        </p:spPr>
        <p:txBody>
          <a:bodyPr/>
          <a:lstStyle/>
          <a:p>
            <a:pPr algn="just">
              <a:buFontTx/>
              <a:buNone/>
            </a:pPr>
            <a:r>
              <a:rPr lang="lv-LV" sz="2000" smtClean="0"/>
              <a:t>     1 Kad Jēzus bija piedzimis Bētlemē, Jūdas ķēniņa Hēroda laikā, redzi, gudri vīri no austrumu zemes atnāca uz Jeruzālemi un sacīja: 2 "Kur ir jaunpiedzimušais Jūdu ķēniņš? Jo mēs Viņa zvaigzni redzējām austrumu zemē un atnācām Viņu pielūgt." 3 Kad ķēniņš Hērods to dzirdēja, tad viņš izbijās un visa Jeruzāleme līdz ar viņu. 4 Un, saaicinājis visus tautas augstos priesterus un rakstu mācītājus, viņš izzināja no tiem, kur Kristum būs piedzimt. 5 Un tie viņam sacīja: "Bētlemē, Jūdas zemē; jo tā raksta pravietis: 6 un tu, Bētleme, Jūdas zemē, tu nebūt neesi mazākā starp Jūdas cilts kungiem; jo no tevis nāks Valdnieks, kas ganīs Manu Israēla tautu." 7 Tad Hērods paslepen saaicināja gudros, sīki izjautāja tiem par zvaigznes atspīdēšanas laiku. 8 Un viņš tos sūtīja uz Bētlemi un sacīja: "Ejiet un ievāciet rūpīgi ziņas par to bērnu, un, kad jūs Viņu atradīsit, tad paziņojiet to man, ka arī es aizeju un Viņu pielūdzu." 9 To no ķēniņa dzirdējuši, tie aizgāja. Un redzi, zvaigzne, ko tie bija redzējuši austrumu zemē, gāja tiem pa priekšu un nostājās pār namu, kurā bija bērns. 10 Un, zvaigzni ieraudzījuši, tie priecājās ar varen lielu prieku. 11 Un, namā iegājuši, tie ieraudzīja bērnu līdz ar Mariju, Viņa māti, un tie nometās ceļos un Viņu pielūdza. Tad tie atvēra savas mantas un dāvāja Viņam zeltu, vīraku un mirres. 12 Un sapnī saņēmuši norādījumu pie Hēroda neatgriezties, tie aizgāja pa citu ceļu uz savu zemi. </a:t>
            </a:r>
            <a:endParaRPr lang="lv-LV" sz="2200" b="1" smtClean="0"/>
          </a:p>
        </p:txBody>
      </p:sp>
      <p:sp>
        <p:nvSpPr>
          <p:cNvPr id="3076"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pic>
        <p:nvPicPr>
          <p:cNvPr id="3077" name="Picture 3" descr="DOVE019"/>
          <p:cNvPicPr>
            <a:picLocks noChangeAspect="1" noChangeArrowheads="1"/>
          </p:cNvPicPr>
          <p:nvPr/>
        </p:nvPicPr>
        <p:blipFill>
          <a:blip r:embed="rId2"/>
          <a:srcRect/>
          <a:stretch>
            <a:fillRect/>
          </a:stretch>
        </p:blipFill>
        <p:spPr bwMode="auto">
          <a:xfrm>
            <a:off x="0" y="0"/>
            <a:ext cx="860425" cy="981075"/>
          </a:xfrm>
          <a:prstGeom prst="rect">
            <a:avLst/>
          </a:prstGeom>
          <a:noFill/>
          <a:ln w="9525">
            <a:noFill/>
            <a:miter lim="800000"/>
            <a:headEnd/>
            <a:tailEnd/>
          </a:ln>
        </p:spPr>
      </p:pic>
      <p:sp>
        <p:nvSpPr>
          <p:cNvPr id="3078" name="Slide Number Placeholder 5"/>
          <p:cNvSpPr>
            <a:spLocks noGrp="1"/>
          </p:cNvSpPr>
          <p:nvPr>
            <p:ph type="sldNum" sz="quarter" idx="12"/>
          </p:nvPr>
        </p:nvSpPr>
        <p:spPr>
          <a:noFill/>
        </p:spPr>
        <p:txBody>
          <a:bodyPr/>
          <a:lstStyle/>
          <a:p>
            <a:fld id="{50C38A4A-03B4-4E81-BF76-F77C36D264C1}" type="slidenum">
              <a:rPr lang="lv-LV" smtClean="0"/>
              <a:pPr/>
              <a:t>2</a:t>
            </a:fld>
            <a:endParaRPr lang="lv-LV"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smtClean="0">
                <a:solidFill>
                  <a:schemeClr val="tx1"/>
                </a:solidFill>
              </a:rPr>
              <a:t>Ievads</a:t>
            </a: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3</a:t>
            </a:fld>
            <a:endParaRPr lang="lv-LV" smtClean="0"/>
          </a:p>
        </p:txBody>
      </p:sp>
      <p:sp>
        <p:nvSpPr>
          <p:cNvPr id="4100" name="Rectangle 7"/>
          <p:cNvSpPr>
            <a:spLocks noChangeArrowheads="1"/>
          </p:cNvSpPr>
          <p:nvPr/>
        </p:nvSpPr>
        <p:spPr bwMode="auto">
          <a:xfrm>
            <a:off x="0" y="571500"/>
            <a:ext cx="9144000" cy="2678113"/>
          </a:xfrm>
          <a:prstGeom prst="rect">
            <a:avLst/>
          </a:prstGeom>
          <a:noFill/>
          <a:ln w="9525">
            <a:noFill/>
            <a:miter lim="800000"/>
            <a:headEnd/>
            <a:tailEnd/>
          </a:ln>
        </p:spPr>
        <p:txBody>
          <a:bodyPr>
            <a:spAutoFit/>
          </a:bodyPr>
          <a:lstStyle/>
          <a:p>
            <a:pPr>
              <a:buFontTx/>
              <a:buChar char="•"/>
            </a:pPr>
            <a:r>
              <a:rPr lang="lv-LV" sz="2800" b="1"/>
              <a:t>Zvaigznes diena</a:t>
            </a:r>
            <a:r>
              <a:rPr lang="lv-LV" sz="2800"/>
              <a:t>, </a:t>
            </a:r>
          </a:p>
          <a:p>
            <a:pPr>
              <a:buFontTx/>
              <a:buChar char="•"/>
            </a:pPr>
            <a:r>
              <a:rPr lang="lv-LV" sz="2800" b="1"/>
              <a:t>Epifānija</a:t>
            </a:r>
            <a:r>
              <a:rPr lang="lv-LV" sz="2800"/>
              <a:t> jeb </a:t>
            </a:r>
            <a:r>
              <a:rPr lang="lv-LV" sz="2800" b="1"/>
              <a:t>Atspīdēšana</a:t>
            </a:r>
          </a:p>
          <a:p>
            <a:pPr>
              <a:buFontTx/>
              <a:buChar char="•"/>
            </a:pPr>
            <a:r>
              <a:rPr lang="lv-LV" sz="2800"/>
              <a:t>Svarīgs dievišķās </a:t>
            </a:r>
            <a:r>
              <a:rPr lang="lv-LV" sz="2800" b="1"/>
              <a:t>atklāsmes brīdis</a:t>
            </a:r>
          </a:p>
          <a:p>
            <a:pPr>
              <a:buFontTx/>
              <a:buChar char="•"/>
            </a:pPr>
            <a:r>
              <a:rPr lang="lv-LV" sz="2800"/>
              <a:t>Dieva </a:t>
            </a:r>
            <a:r>
              <a:rPr lang="lv-LV" sz="2800" b="1"/>
              <a:t>ķēnišķīgās</a:t>
            </a:r>
            <a:r>
              <a:rPr lang="lv-LV" sz="2800"/>
              <a:t> </a:t>
            </a:r>
            <a:r>
              <a:rPr lang="lv-LV" sz="2800" b="1"/>
              <a:t>žēlastības iespīdēšana</a:t>
            </a:r>
            <a:r>
              <a:rPr lang="lv-LV" sz="2800"/>
              <a:t> manā un tavā </a:t>
            </a:r>
            <a:r>
              <a:rPr lang="lv-LV" sz="2800" b="1"/>
              <a:t>sirdī</a:t>
            </a:r>
            <a:r>
              <a:rPr lang="lv-LV" sz="2800"/>
              <a:t>. </a:t>
            </a:r>
            <a:r>
              <a:rPr lang="lv-LV" sz="2800" b="1"/>
              <a:t>Dieva īstenības</a:t>
            </a:r>
            <a:r>
              <a:rPr lang="lv-LV" sz="2800"/>
              <a:t> un </a:t>
            </a:r>
            <a:r>
              <a:rPr lang="lv-LV" sz="2800" b="1"/>
              <a:t>patiesības iebrukums</a:t>
            </a:r>
            <a:r>
              <a:rPr lang="lv-LV" sz="2800"/>
              <a:t> mūsu </a:t>
            </a:r>
            <a:r>
              <a:rPr lang="lv-LV" sz="2800" b="1"/>
              <a:t>pašapmierinātajā pasaulē</a:t>
            </a:r>
          </a:p>
        </p:txBody>
      </p:sp>
      <p:pic>
        <p:nvPicPr>
          <p:cNvPr id="23554" name="Picture 2" descr="Image result for epiphany"/>
          <p:cNvPicPr>
            <a:picLocks noChangeAspect="1" noChangeArrowheads="1"/>
          </p:cNvPicPr>
          <p:nvPr/>
        </p:nvPicPr>
        <p:blipFill>
          <a:blip r:embed="rId2"/>
          <a:srcRect/>
          <a:stretch>
            <a:fillRect/>
          </a:stretch>
        </p:blipFill>
        <p:spPr bwMode="auto">
          <a:xfrm>
            <a:off x="500034" y="3286124"/>
            <a:ext cx="7810500" cy="33242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3"/>
          <p:cNvSpPr>
            <a:spLocks noGrp="1" noChangeArrowheads="1"/>
          </p:cNvSpPr>
          <p:nvPr>
            <p:ph type="body" idx="1"/>
          </p:nvPr>
        </p:nvSpPr>
        <p:spPr>
          <a:xfrm>
            <a:off x="-323850" y="0"/>
            <a:ext cx="9467850" cy="1428750"/>
          </a:xfrm>
        </p:spPr>
        <p:txBody>
          <a:bodyPr/>
          <a:lstStyle/>
          <a:p>
            <a:pPr algn="just" eaLnBrk="1" hangingPunct="1">
              <a:buFontTx/>
              <a:buNone/>
            </a:pPr>
            <a:r>
              <a:rPr lang="lv-LV" sz="2300" i="1" smtClean="0"/>
              <a:t>    </a:t>
            </a:r>
            <a:r>
              <a:rPr lang="lv-LV" sz="2600" i="1" smtClean="0"/>
              <a:t>1 Kad Jēzus bija piedzimis Bētlemē, Jūdas ķēniņa Hēroda laikā, redzi, gudri vīri no austrumu zemes atnāca uz Jeruzālemi un sacīja: 2 "Kur ir jaunpiedzimušais Jūdu ķēniņš? Jo mēs Viņa zvaigzni redzējām austrumu zemē un atnācām Viņu pielūgt."</a:t>
            </a:r>
            <a:endParaRPr lang="lv-LV" smtClean="0"/>
          </a:p>
        </p:txBody>
      </p:sp>
      <p:sp>
        <p:nvSpPr>
          <p:cNvPr id="6" name="Rectangle 5"/>
          <p:cNvSpPr>
            <a:spLocks noChangeArrowheads="1"/>
          </p:cNvSpPr>
          <p:nvPr/>
        </p:nvSpPr>
        <p:spPr bwMode="auto">
          <a:xfrm>
            <a:off x="0" y="2060575"/>
            <a:ext cx="6084888" cy="4854575"/>
          </a:xfrm>
          <a:prstGeom prst="rect">
            <a:avLst/>
          </a:prstGeom>
          <a:noFill/>
          <a:ln w="9525">
            <a:noFill/>
            <a:miter lim="800000"/>
            <a:headEnd/>
            <a:tailEnd/>
          </a:ln>
        </p:spPr>
        <p:txBody>
          <a:bodyPr>
            <a:spAutoFit/>
          </a:bodyPr>
          <a:lstStyle/>
          <a:p>
            <a:pPr>
              <a:buFont typeface="Wingdings" pitchFamily="2" charset="2"/>
              <a:buChar char="§"/>
            </a:pPr>
            <a:r>
              <a:rPr lang="lv-LV" sz="2600" b="1"/>
              <a:t>Kas ir šie gudrie </a:t>
            </a:r>
            <a:r>
              <a:rPr lang="lv-LV" sz="2600"/>
              <a:t>no </a:t>
            </a:r>
            <a:r>
              <a:rPr lang="lv-LV" sz="2600" b="1"/>
              <a:t>Austrumiem</a:t>
            </a:r>
            <a:r>
              <a:rPr lang="lv-LV" sz="2600"/>
              <a:t>?</a:t>
            </a:r>
          </a:p>
          <a:p>
            <a:pPr>
              <a:buFont typeface="Wingdings" pitchFamily="2" charset="2"/>
              <a:buChar char="§"/>
            </a:pPr>
            <a:r>
              <a:rPr lang="lv-LV" sz="2600"/>
              <a:t>Kā </a:t>
            </a:r>
            <a:r>
              <a:rPr lang="lv-LV" sz="2600" b="1"/>
              <a:t>viņi zina</a:t>
            </a:r>
            <a:r>
              <a:rPr lang="lv-LV" sz="2600"/>
              <a:t>, </a:t>
            </a:r>
            <a:r>
              <a:rPr lang="lv-LV" sz="2600" b="1"/>
              <a:t>kur iet</a:t>
            </a:r>
            <a:r>
              <a:rPr lang="lv-LV" sz="2600"/>
              <a:t>?  </a:t>
            </a:r>
          </a:p>
          <a:p>
            <a:pPr>
              <a:buFont typeface="Wingdings" pitchFamily="2" charset="2"/>
              <a:buChar char="§"/>
            </a:pPr>
            <a:r>
              <a:rPr lang="lv-LV" sz="2600" b="1"/>
              <a:t>Te nav </a:t>
            </a:r>
            <a:r>
              <a:rPr lang="lv-LV" sz="2600"/>
              <a:t>runa par to, ka </a:t>
            </a:r>
            <a:r>
              <a:rPr lang="lv-LV" sz="2600" b="1"/>
              <a:t>austrumu</a:t>
            </a:r>
            <a:r>
              <a:rPr lang="lv-LV" sz="2600"/>
              <a:t> </a:t>
            </a:r>
            <a:r>
              <a:rPr lang="lv-LV" sz="2600" b="1"/>
              <a:t>reliģija sastopas</a:t>
            </a:r>
            <a:r>
              <a:rPr lang="lv-LV" sz="2600"/>
              <a:t> ar </a:t>
            </a:r>
            <a:r>
              <a:rPr lang="lv-LV" sz="2600" b="1"/>
              <a:t>rietumu reliģiju</a:t>
            </a:r>
            <a:r>
              <a:rPr lang="lv-LV" sz="2600"/>
              <a:t>!</a:t>
            </a:r>
          </a:p>
          <a:p>
            <a:pPr>
              <a:buFont typeface="Wingdings" pitchFamily="2" charset="2"/>
              <a:buChar char="§"/>
            </a:pPr>
            <a:r>
              <a:rPr lang="lv-LV" sz="2600" b="1"/>
              <a:t>Austumiem pestītājs</a:t>
            </a:r>
            <a:r>
              <a:rPr lang="lv-LV" sz="2600"/>
              <a:t> neko </a:t>
            </a:r>
            <a:r>
              <a:rPr lang="lv-LV" sz="2600" b="1"/>
              <a:t>nenozīmē</a:t>
            </a:r>
            <a:r>
              <a:rPr lang="lv-LV" sz="2600"/>
              <a:t>!</a:t>
            </a:r>
          </a:p>
          <a:p>
            <a:pPr>
              <a:buFont typeface="Wingdings" pitchFamily="2" charset="2"/>
              <a:buChar char="§"/>
            </a:pPr>
            <a:r>
              <a:rPr lang="lv-LV" sz="2600"/>
              <a:t>Bet ka </a:t>
            </a:r>
            <a:r>
              <a:rPr lang="lv-LV" sz="2600" b="1"/>
              <a:t>visām</a:t>
            </a:r>
            <a:r>
              <a:rPr lang="lv-LV" sz="2600"/>
              <a:t> </a:t>
            </a:r>
            <a:r>
              <a:rPr lang="lv-LV" sz="2600" b="1"/>
              <a:t>tautām</a:t>
            </a:r>
            <a:r>
              <a:rPr lang="lv-LV" sz="2600"/>
              <a:t> ir </a:t>
            </a:r>
            <a:r>
              <a:rPr lang="lv-LV" sz="2600" b="1"/>
              <a:t>vajadzīgs</a:t>
            </a:r>
            <a:r>
              <a:rPr lang="lv-LV" sz="2600"/>
              <a:t> šis </a:t>
            </a:r>
            <a:r>
              <a:rPr lang="lv-LV" sz="2600" b="1"/>
              <a:t>jaundzimušais pestītājs</a:t>
            </a:r>
            <a:r>
              <a:rPr lang="lv-LV" sz="2600"/>
              <a:t>.</a:t>
            </a:r>
            <a:endParaRPr lang="lv-LV" sz="2600" b="1"/>
          </a:p>
          <a:p>
            <a:pPr>
              <a:buFont typeface="Wingdings" pitchFamily="2" charset="2"/>
              <a:buChar char="§"/>
            </a:pPr>
            <a:r>
              <a:rPr lang="lv-LV" sz="2600" b="1"/>
              <a:t>Austrumu gudrie</a:t>
            </a:r>
            <a:r>
              <a:rPr lang="lv-LV" sz="2600"/>
              <a:t> - </a:t>
            </a:r>
            <a:r>
              <a:rPr lang="lv-LV" sz="2600" b="1"/>
              <a:t>Daniēla mācekļi</a:t>
            </a:r>
          </a:p>
          <a:p>
            <a:pPr>
              <a:buFont typeface="Wingdings" pitchFamily="2" charset="2"/>
              <a:buChar char="§"/>
            </a:pPr>
            <a:r>
              <a:rPr lang="lv-LV" sz="2600" b="1"/>
              <a:t>Gudrie</a:t>
            </a:r>
            <a:r>
              <a:rPr lang="lv-LV" sz="2600"/>
              <a:t> ne </a:t>
            </a:r>
            <a:r>
              <a:rPr lang="lv-LV" sz="2600" b="1"/>
              <a:t>tikai zina</a:t>
            </a:r>
            <a:r>
              <a:rPr lang="lv-LV" sz="2600"/>
              <a:t>, bet nāk arī </a:t>
            </a:r>
            <a:r>
              <a:rPr lang="lv-LV" sz="2600" b="1"/>
              <a:t>skatīt dzimušo pestītāju lielo ceļu</a:t>
            </a:r>
            <a:r>
              <a:rPr lang="lv-LV" sz="2600"/>
              <a:t>. </a:t>
            </a:r>
          </a:p>
          <a:p>
            <a:pPr>
              <a:buFont typeface="Wingdings" pitchFamily="2" charset="2"/>
              <a:buChar char="§"/>
            </a:pPr>
            <a:r>
              <a:rPr lang="lv-LV" sz="2600" b="1"/>
              <a:t>Kristietis</a:t>
            </a:r>
            <a:r>
              <a:rPr lang="lv-LV" sz="2600"/>
              <a:t> ne tikai </a:t>
            </a:r>
            <a:r>
              <a:rPr lang="lv-LV" sz="2600" b="1"/>
              <a:t>zina</a:t>
            </a:r>
            <a:r>
              <a:rPr lang="lv-LV" sz="2600"/>
              <a:t>, bet </a:t>
            </a:r>
            <a:r>
              <a:rPr lang="lv-LV" sz="2600" b="1"/>
              <a:t>meklē</a:t>
            </a:r>
            <a:r>
              <a:rPr lang="lv-LV" sz="2600"/>
              <a:t> </a:t>
            </a:r>
            <a:r>
              <a:rPr lang="lv-LV" sz="2600" b="1"/>
              <a:t>Dievu D. vārdā Baznīcā</a:t>
            </a:r>
            <a:r>
              <a:rPr lang="lv-LV" sz="2600"/>
              <a:t>.</a:t>
            </a:r>
            <a:r>
              <a:rPr lang="lv-LV" sz="2600" b="1"/>
              <a:t>  </a:t>
            </a:r>
          </a:p>
        </p:txBody>
      </p:sp>
      <p:sp>
        <p:nvSpPr>
          <p:cNvPr id="5124" name="Slide Number Placeholder 6"/>
          <p:cNvSpPr>
            <a:spLocks noGrp="1"/>
          </p:cNvSpPr>
          <p:nvPr>
            <p:ph type="sldNum" sz="quarter" idx="12"/>
          </p:nvPr>
        </p:nvSpPr>
        <p:spPr>
          <a:noFill/>
        </p:spPr>
        <p:txBody>
          <a:bodyPr/>
          <a:lstStyle/>
          <a:p>
            <a:fld id="{06D050AD-18EA-4CEE-A6C2-DDDCF45085DF}" type="slidenum">
              <a:rPr lang="lv-LV" smtClean="0"/>
              <a:pPr/>
              <a:t>4</a:t>
            </a:fld>
            <a:endParaRPr lang="lv-LV" smtClean="0"/>
          </a:p>
        </p:txBody>
      </p:sp>
      <p:pic>
        <p:nvPicPr>
          <p:cNvPr id="12" name="Satura vietturis 3" descr="imagesCANPICGO.jpg"/>
          <p:cNvPicPr>
            <a:picLocks noChangeAspect="1"/>
          </p:cNvPicPr>
          <p:nvPr/>
        </p:nvPicPr>
        <p:blipFill>
          <a:blip r:embed="rId2"/>
          <a:srcRect/>
          <a:stretch>
            <a:fillRect/>
          </a:stretch>
        </p:blipFill>
        <p:spPr bwMode="auto">
          <a:xfrm>
            <a:off x="6072164" y="1673060"/>
            <a:ext cx="3003357" cy="473515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additive="base">
                                        <p:cTn id="7" dur="500" fill="hold"/>
                                        <p:tgtEl>
                                          <p:spTgt spid="614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8">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000"/>
                                        <p:tgtEl>
                                          <p:spTgt spid="1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 calcmode="lin" valueType="num">
                                      <p:cBhvr additive="base">
                                        <p:cTn id="3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6">
                                            <p:txEl>
                                              <p:pRg st="5" end="5"/>
                                            </p:txEl>
                                          </p:spTgt>
                                        </p:tgtEl>
                                        <p:attrNameLst>
                                          <p:attrName>style.visibility</p:attrName>
                                        </p:attrNameLst>
                                      </p:cBhvr>
                                      <p:to>
                                        <p:strVal val="visible"/>
                                      </p:to>
                                    </p:set>
                                    <p:anim calcmode="lin" valueType="num">
                                      <p:cBhvr additive="base">
                                        <p:cTn id="40"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6">
                                            <p:txEl>
                                              <p:pRg st="6" end="6"/>
                                            </p:txEl>
                                          </p:spTgt>
                                        </p:tgtEl>
                                        <p:attrNameLst>
                                          <p:attrName>style.visibility</p:attrName>
                                        </p:attrNameLst>
                                      </p:cBhvr>
                                      <p:to>
                                        <p:strVal val="visible"/>
                                      </p:to>
                                    </p:set>
                                    <p:anim calcmode="lin" valueType="num">
                                      <p:cBhvr additive="base">
                                        <p:cTn id="4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6">
                                            <p:txEl>
                                              <p:pRg st="7" end="7"/>
                                            </p:txEl>
                                          </p:spTgt>
                                        </p:tgtEl>
                                        <p:attrNameLst>
                                          <p:attrName>style.visibility</p:attrName>
                                        </p:attrNameLst>
                                      </p:cBhvr>
                                      <p:to>
                                        <p:strVal val="visible"/>
                                      </p:to>
                                    </p:set>
                                    <p:anim calcmode="lin" valueType="num">
                                      <p:cBhvr additive="base">
                                        <p:cTn id="50"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ttēls 9" descr="imagesCAWW2G4G.jpg"/>
          <p:cNvPicPr>
            <a:picLocks noChangeAspect="1"/>
          </p:cNvPicPr>
          <p:nvPr/>
        </p:nvPicPr>
        <p:blipFill>
          <a:blip r:embed="rId2"/>
          <a:srcRect b="47273"/>
          <a:stretch>
            <a:fillRect/>
          </a:stretch>
        </p:blipFill>
        <p:spPr bwMode="auto">
          <a:xfrm>
            <a:off x="6940568" y="2819913"/>
            <a:ext cx="2143108" cy="20862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148" name="Rectangle 3"/>
          <p:cNvSpPr>
            <a:spLocks noGrp="1" noChangeArrowheads="1"/>
          </p:cNvSpPr>
          <p:nvPr>
            <p:ph type="body" idx="1"/>
          </p:nvPr>
        </p:nvSpPr>
        <p:spPr>
          <a:xfrm>
            <a:off x="-323850" y="0"/>
            <a:ext cx="9467850" cy="642938"/>
          </a:xfrm>
        </p:spPr>
        <p:txBody>
          <a:bodyPr/>
          <a:lstStyle/>
          <a:p>
            <a:pPr algn="just" eaLnBrk="1" hangingPunct="1">
              <a:buFontTx/>
              <a:buNone/>
            </a:pPr>
            <a:r>
              <a:rPr lang="lv-LV" sz="2800" i="1" smtClean="0"/>
              <a:t>    </a:t>
            </a:r>
            <a:r>
              <a:rPr lang="lv-LV" sz="2600" i="1" smtClean="0"/>
              <a:t>3 Kad ķēniņš Hērods to dzirdēja, tad viņš izbijās un visa Jeruzāleme līdz ar viņu. 4 Un, saaicinājis visus tautas augstos priesterus un rakstu mācītājus, viņš izzināja no tiem, kur Kristum būs piedzimt. 5 Un tie viņam sacīja: "Bētlemē, Jūdas zemē; jo tā raksta pravietis: 6 un tu, Bētleme, Jūdas zemē, tu nebūt neesi mazākā starp Jūdas cilts kungiem; jo no tevis nāks Valdnieks, kas ganīs Manu Israēla tautu."</a:t>
            </a:r>
            <a:endParaRPr lang="lv-LV" smtClean="0"/>
          </a:p>
        </p:txBody>
      </p:sp>
      <p:sp>
        <p:nvSpPr>
          <p:cNvPr id="6" name="Rectangle 5"/>
          <p:cNvSpPr>
            <a:spLocks noChangeArrowheads="1"/>
          </p:cNvSpPr>
          <p:nvPr/>
        </p:nvSpPr>
        <p:spPr bwMode="auto">
          <a:xfrm>
            <a:off x="0" y="2781300"/>
            <a:ext cx="6877050" cy="4060825"/>
          </a:xfrm>
          <a:prstGeom prst="rect">
            <a:avLst/>
          </a:prstGeom>
          <a:noFill/>
          <a:ln w="9525">
            <a:noFill/>
            <a:miter lim="800000"/>
            <a:headEnd/>
            <a:tailEnd/>
          </a:ln>
        </p:spPr>
        <p:txBody>
          <a:bodyPr>
            <a:spAutoFit/>
          </a:bodyPr>
          <a:lstStyle/>
          <a:p>
            <a:pPr>
              <a:buFont typeface="Wingdings" pitchFamily="2" charset="2"/>
              <a:buChar char="§"/>
            </a:pPr>
            <a:r>
              <a:rPr lang="lv-LV" sz="2600" b="1"/>
              <a:t>Gudrie </a:t>
            </a:r>
            <a:r>
              <a:rPr lang="lv-LV" sz="2600"/>
              <a:t>dodas uz</a:t>
            </a:r>
            <a:r>
              <a:rPr lang="lv-LV" sz="2600" b="1"/>
              <a:t> pili meklēt ķēniņu!</a:t>
            </a:r>
          </a:p>
          <a:p>
            <a:pPr>
              <a:buFont typeface="Wingdings" pitchFamily="2" charset="2"/>
              <a:buChar char="§"/>
            </a:pPr>
            <a:r>
              <a:rPr lang="lv-LV" sz="2600" b="1"/>
              <a:t>Hērods</a:t>
            </a:r>
            <a:r>
              <a:rPr lang="lv-LV" sz="2600"/>
              <a:t> bija </a:t>
            </a:r>
            <a:r>
              <a:rPr lang="lv-LV" sz="2600" b="1"/>
              <a:t>pamatīgi uztraucies</a:t>
            </a:r>
          </a:p>
          <a:p>
            <a:pPr>
              <a:buFont typeface="Wingdings" pitchFamily="2" charset="2"/>
              <a:buChar char="§"/>
            </a:pPr>
            <a:r>
              <a:rPr lang="lv-LV" sz="2600"/>
              <a:t>Tikai </a:t>
            </a:r>
            <a:r>
              <a:rPr lang="lv-LV" sz="2600" b="1"/>
              <a:t>ne</a:t>
            </a:r>
            <a:r>
              <a:rPr lang="lv-LV" sz="2600"/>
              <a:t> par savas </a:t>
            </a:r>
            <a:r>
              <a:rPr lang="lv-LV" sz="2600" b="1"/>
              <a:t>dvēseles likteni</a:t>
            </a:r>
            <a:r>
              <a:rPr lang="lv-LV" sz="2600"/>
              <a:t> mūžībā, </a:t>
            </a:r>
          </a:p>
          <a:p>
            <a:r>
              <a:rPr lang="lv-LV" sz="2600"/>
              <a:t>bet gan par sava </a:t>
            </a:r>
            <a:r>
              <a:rPr lang="lv-LV" sz="2600" b="1"/>
              <a:t>troņa noturību</a:t>
            </a:r>
          </a:p>
          <a:p>
            <a:pPr>
              <a:buFont typeface="Wingdings" pitchFamily="2" charset="2"/>
              <a:buChar char="§"/>
            </a:pPr>
            <a:r>
              <a:rPr lang="lv-LV" sz="2600" b="1"/>
              <a:t>Gudrie vīri</a:t>
            </a:r>
            <a:r>
              <a:rPr lang="lv-LV" sz="2600"/>
              <a:t> nāca </a:t>
            </a:r>
            <a:r>
              <a:rPr lang="lv-LV" sz="2600" b="1"/>
              <a:t>no tālam zemēm</a:t>
            </a:r>
          </a:p>
          <a:p>
            <a:pPr>
              <a:buFont typeface="Wingdings" pitchFamily="2" charset="2"/>
              <a:buChar char="§"/>
            </a:pPr>
            <a:r>
              <a:rPr lang="lv-LV" sz="2600"/>
              <a:t>Gudro vīru </a:t>
            </a:r>
            <a:r>
              <a:rPr lang="lv-LV" sz="2600" b="1"/>
              <a:t>ceļš nenoslēdzās</a:t>
            </a:r>
            <a:r>
              <a:rPr lang="lv-LV" sz="2600"/>
              <a:t>    Jeruzālemes </a:t>
            </a:r>
            <a:r>
              <a:rPr lang="lv-LV" sz="2600" b="1"/>
              <a:t>ķēniņa pilī</a:t>
            </a:r>
          </a:p>
          <a:p>
            <a:pPr>
              <a:buFont typeface="Wingdings" pitchFamily="2" charset="2"/>
              <a:buChar char="§"/>
            </a:pPr>
            <a:r>
              <a:rPr lang="lv-LV" sz="2600"/>
              <a:t>Bet viņu </a:t>
            </a:r>
            <a:r>
              <a:rPr lang="lv-LV" sz="2600" b="1"/>
              <a:t>ceļš veda</a:t>
            </a:r>
            <a:r>
              <a:rPr lang="lv-LV" sz="2600"/>
              <a:t> viņus </a:t>
            </a:r>
            <a:r>
              <a:rPr lang="lv-LV" sz="2600" b="1"/>
              <a:t>tālāk </a:t>
            </a:r>
            <a:r>
              <a:rPr lang="lv-LV" sz="2600"/>
              <a:t>uz </a:t>
            </a:r>
            <a:r>
              <a:rPr lang="lv-LV" sz="2600" b="1"/>
              <a:t>mazpilsētu - Bētlemi</a:t>
            </a:r>
          </a:p>
          <a:p>
            <a:pPr>
              <a:buFont typeface="Wingdings" pitchFamily="2" charset="2"/>
              <a:buChar char="§"/>
            </a:pPr>
            <a:r>
              <a:rPr lang="lv-LV" sz="2600"/>
              <a:t>Parastu cilvēku </a:t>
            </a:r>
            <a:r>
              <a:rPr lang="lv-LV" sz="2600" b="1"/>
              <a:t>pārpildītu mājvietu</a:t>
            </a:r>
            <a:endParaRPr lang="lv-LV" sz="2600"/>
          </a:p>
        </p:txBody>
      </p:sp>
      <p:sp>
        <p:nvSpPr>
          <p:cNvPr id="6149" name="Slide Number Placeholder 6"/>
          <p:cNvSpPr>
            <a:spLocks noGrp="1"/>
          </p:cNvSpPr>
          <p:nvPr>
            <p:ph type="sldNum" sz="quarter" idx="12"/>
          </p:nvPr>
        </p:nvSpPr>
        <p:spPr>
          <a:noFill/>
        </p:spPr>
        <p:txBody>
          <a:bodyPr/>
          <a:lstStyle/>
          <a:p>
            <a:fld id="{4EC81C69-563C-4AFC-9854-3B9FC5B04B3E}" type="slidenum">
              <a:rPr lang="lv-LV" smtClean="0"/>
              <a:pPr/>
              <a:t>5</a:t>
            </a:fld>
            <a:endParaRPr lang="lv-LV" smtClean="0"/>
          </a:p>
        </p:txBody>
      </p:sp>
      <p:pic>
        <p:nvPicPr>
          <p:cNvPr id="10" name="Attēls 8" descr="biblical house.jpg"/>
          <p:cNvPicPr>
            <a:picLocks noChangeAspect="1"/>
          </p:cNvPicPr>
          <p:nvPr/>
        </p:nvPicPr>
        <p:blipFill>
          <a:blip r:embed="rId3"/>
          <a:srcRect/>
          <a:stretch>
            <a:fillRect/>
          </a:stretch>
        </p:blipFill>
        <p:spPr bwMode="auto">
          <a:xfrm>
            <a:off x="5878409" y="4751084"/>
            <a:ext cx="3188658" cy="208606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additive="base">
                                        <p:cTn id="7" dur="500" fill="hold"/>
                                        <p:tgtEl>
                                          <p:spTgt spid="614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8">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calcmode="lin" valueType="num">
                                      <p:cBhvr additive="base">
                                        <p:cTn id="12"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6">
                                            <p:txEl>
                                              <p:pRg st="3" end="3"/>
                                            </p:txEl>
                                          </p:spTgt>
                                        </p:tgtEl>
                                        <p:attrNameLst>
                                          <p:attrName>style.visibility</p:attrName>
                                        </p:attrNameLst>
                                      </p:cBhvr>
                                      <p:to>
                                        <p:strVal val="visible"/>
                                      </p:to>
                                    </p:set>
                                    <p:anim calcmode="lin" valueType="num">
                                      <p:cBhvr additive="base">
                                        <p:cTn id="26"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6">
                                            <p:txEl>
                                              <p:pRg st="5" end="5"/>
                                            </p:txEl>
                                          </p:spTgt>
                                        </p:tgtEl>
                                        <p:attrNameLst>
                                          <p:attrName>style.visibility</p:attrName>
                                        </p:attrNameLst>
                                      </p:cBhvr>
                                      <p:to>
                                        <p:strVal val="visible"/>
                                      </p:to>
                                    </p:set>
                                    <p:anim calcmode="lin" valueType="num">
                                      <p:cBhvr additive="base">
                                        <p:cTn id="36"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8" presetID="10"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2000"/>
                                        <p:tgtEl>
                                          <p:spTgt spid="9"/>
                                        </p:tgtEl>
                                      </p:cBhvr>
                                    </p:animEffect>
                                  </p:childTnLst>
                                </p:cTn>
                              </p:par>
                            </p:childTnLst>
                          </p:cTn>
                        </p:par>
                        <p:par>
                          <p:cTn id="41" fill="hold">
                            <p:stCondLst>
                              <p:cond delay="4500"/>
                            </p:stCondLst>
                            <p:childTnLst>
                              <p:par>
                                <p:cTn id="42" presetID="2" presetClass="entr" presetSubtype="4" fill="hold" nodeType="afterEffect">
                                  <p:stCondLst>
                                    <p:cond delay="0"/>
                                  </p:stCondLst>
                                  <p:childTnLst>
                                    <p:set>
                                      <p:cBhvr>
                                        <p:cTn id="43" dur="1" fill="hold">
                                          <p:stCondLst>
                                            <p:cond delay="0"/>
                                          </p:stCondLst>
                                        </p:cTn>
                                        <p:tgtEl>
                                          <p:spTgt spid="6">
                                            <p:txEl>
                                              <p:pRg st="6" end="6"/>
                                            </p:txEl>
                                          </p:spTgt>
                                        </p:tgtEl>
                                        <p:attrNameLst>
                                          <p:attrName>style.visibility</p:attrName>
                                        </p:attrNameLst>
                                      </p:cBhvr>
                                      <p:to>
                                        <p:strVal val="visible"/>
                                      </p:to>
                                    </p:set>
                                    <p:anim calcmode="lin" valueType="num">
                                      <p:cBhvr additive="base">
                                        <p:cTn id="44"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46" fill="hold">
                            <p:stCondLst>
                              <p:cond delay="5000"/>
                            </p:stCondLst>
                            <p:childTnLst>
                              <p:par>
                                <p:cTn id="47" presetID="2" presetClass="entr" presetSubtype="4" fill="hold" nodeType="after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par>
                                <p:cTn id="51" presetID="10" presetClass="entr" presetSubtype="0" fill="hold" nodeType="with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96875" y="0"/>
            <a:ext cx="9540875" cy="1500188"/>
          </a:xfrm>
        </p:spPr>
        <p:txBody>
          <a:bodyPr/>
          <a:lstStyle/>
          <a:p>
            <a:pPr algn="just">
              <a:buFontTx/>
              <a:buNone/>
            </a:pPr>
            <a:r>
              <a:rPr lang="lv-LV" sz="2400" smtClean="0"/>
              <a:t>    </a:t>
            </a:r>
            <a:r>
              <a:rPr lang="lv-LV" sz="2600" i="1" smtClean="0"/>
              <a:t>7 Tad Hērods paslepus saaicināja gudros, sīki izjautāja tiem par zvaigznes atspīdēšanas laiku. 8 Un viņš tos sūtīja uz Bētlemi un sacīja: "Ejiet un ievāciet rūpīgi ziņas par to bērnu, un, kad jūs Viņu atradīsit, tad paziņojiet to man, ka arī es aizeju un Viņu pielūdzu."</a:t>
            </a:r>
            <a:r>
              <a:rPr lang="lv-LV" sz="2200" i="1" smtClean="0"/>
              <a:t> </a:t>
            </a:r>
          </a:p>
        </p:txBody>
      </p:sp>
      <p:sp>
        <p:nvSpPr>
          <p:cNvPr id="5" name="Rectangle 4"/>
          <p:cNvSpPr>
            <a:spLocks noChangeArrowheads="1"/>
          </p:cNvSpPr>
          <p:nvPr/>
        </p:nvSpPr>
        <p:spPr bwMode="auto">
          <a:xfrm>
            <a:off x="0" y="1985963"/>
            <a:ext cx="9144000" cy="4659312"/>
          </a:xfrm>
          <a:prstGeom prst="rect">
            <a:avLst/>
          </a:prstGeom>
          <a:noFill/>
          <a:ln w="9525">
            <a:noFill/>
            <a:miter lim="800000"/>
            <a:headEnd/>
            <a:tailEnd/>
          </a:ln>
        </p:spPr>
        <p:txBody>
          <a:bodyPr>
            <a:spAutoFit/>
          </a:bodyPr>
          <a:lstStyle/>
          <a:p>
            <a:pPr>
              <a:buFont typeface="Wingdings" pitchFamily="2" charset="2"/>
              <a:buChar char="§"/>
            </a:pPr>
            <a:r>
              <a:rPr lang="lv-LV" sz="2400" b="1"/>
              <a:t>Hērods</a:t>
            </a:r>
            <a:r>
              <a:rPr lang="lv-LV" sz="2400"/>
              <a:t> </a:t>
            </a:r>
            <a:r>
              <a:rPr lang="lv-LV" sz="2400" b="1"/>
              <a:t>ļāva gudrajiem iet</a:t>
            </a:r>
            <a:r>
              <a:rPr lang="lv-LV" sz="2400"/>
              <a:t> pie Jēzus, </a:t>
            </a:r>
          </a:p>
          <a:p>
            <a:r>
              <a:rPr lang="lv-LV" sz="2400" b="1"/>
              <a:t>apmaiņā</a:t>
            </a:r>
            <a:r>
              <a:rPr lang="lv-LV" sz="2400"/>
              <a:t> pret to, ka vīri </a:t>
            </a:r>
            <a:r>
              <a:rPr lang="lv-LV" sz="2400" b="1"/>
              <a:t>pateiks</a:t>
            </a:r>
            <a:r>
              <a:rPr lang="lv-LV" sz="2400"/>
              <a:t>, </a:t>
            </a:r>
          </a:p>
          <a:p>
            <a:r>
              <a:rPr lang="lv-LV" sz="2400"/>
              <a:t>kur meklētais </a:t>
            </a:r>
            <a:r>
              <a:rPr lang="lv-LV" sz="2400" b="1"/>
              <a:t>ķēniņš mīt</a:t>
            </a:r>
          </a:p>
          <a:p>
            <a:pPr>
              <a:buFont typeface="Wingdings" pitchFamily="2" charset="2"/>
              <a:buChar char="§"/>
            </a:pPr>
            <a:r>
              <a:rPr lang="lv-LV" sz="2300"/>
              <a:t>Romas </a:t>
            </a:r>
            <a:r>
              <a:rPr lang="lv-LV" sz="2300" b="1"/>
              <a:t>imperators Augusts</a:t>
            </a:r>
            <a:r>
              <a:rPr lang="lv-LV" sz="2300"/>
              <a:t> lietoja pat šādu </a:t>
            </a:r>
          </a:p>
          <a:p>
            <a:pPr>
              <a:buFont typeface="Wingdings" pitchFamily="2" charset="2"/>
              <a:buNone/>
            </a:pPr>
            <a:r>
              <a:rPr lang="lv-LV" sz="2300" b="1"/>
              <a:t>izteicienu</a:t>
            </a:r>
            <a:r>
              <a:rPr lang="lv-LV" sz="2300"/>
              <a:t>: “</a:t>
            </a:r>
            <a:r>
              <a:rPr lang="lv-LV" sz="2300" i="1"/>
              <a:t>Būt pie Hēroda par cūku kūtī ir </a:t>
            </a:r>
          </a:p>
          <a:p>
            <a:pPr>
              <a:buFont typeface="Wingdings" pitchFamily="2" charset="2"/>
              <a:buNone/>
            </a:pPr>
            <a:r>
              <a:rPr lang="lv-LV" sz="2300" i="1"/>
              <a:t>daudz drošāk, nekā par viņa radinieku pilī</a:t>
            </a:r>
            <a:r>
              <a:rPr lang="lv-LV" sz="2300"/>
              <a:t>.”</a:t>
            </a:r>
          </a:p>
          <a:p>
            <a:pPr>
              <a:buFont typeface="Wingdings" pitchFamily="2" charset="2"/>
              <a:buChar char="§"/>
            </a:pPr>
            <a:endParaRPr lang="lv-LV" sz="1500"/>
          </a:p>
          <a:p>
            <a:pPr>
              <a:buFont typeface="Wingdings" pitchFamily="2" charset="2"/>
              <a:buChar char="§"/>
            </a:pPr>
            <a:r>
              <a:rPr lang="lv-LV" sz="2400"/>
              <a:t>Vai </a:t>
            </a:r>
            <a:r>
              <a:rPr lang="lv-LV" sz="2400" b="1"/>
              <a:t>gaisma atausa</a:t>
            </a:r>
            <a:r>
              <a:rPr lang="lv-LV" sz="2400"/>
              <a:t> ķēniņam </a:t>
            </a:r>
            <a:r>
              <a:rPr lang="lv-LV" sz="2400" b="1"/>
              <a:t>Hērodam</a:t>
            </a:r>
            <a:r>
              <a:rPr lang="lv-LV" sz="2400"/>
              <a:t>? Nē.</a:t>
            </a:r>
          </a:p>
          <a:p>
            <a:pPr>
              <a:buFont typeface="Wingdings" pitchFamily="2" charset="2"/>
              <a:buChar char="§"/>
            </a:pPr>
            <a:r>
              <a:rPr lang="lv-LV" sz="2400"/>
              <a:t>Kā gan būtu </a:t>
            </a:r>
            <a:r>
              <a:rPr lang="lv-LV" sz="2400" b="1"/>
              <a:t>izmainījusies Hēroda dzīve</a:t>
            </a:r>
            <a:r>
              <a:rPr lang="lv-LV" sz="2400"/>
              <a:t>,</a:t>
            </a:r>
          </a:p>
          <a:p>
            <a:r>
              <a:rPr lang="lv-LV" sz="2400"/>
              <a:t>ja Viņš </a:t>
            </a:r>
            <a:r>
              <a:rPr lang="lv-LV" sz="2400" b="1"/>
              <a:t>būtu ieklausījies</a:t>
            </a:r>
            <a:r>
              <a:rPr lang="lv-LV" sz="2400"/>
              <a:t> </a:t>
            </a:r>
            <a:r>
              <a:rPr lang="lv-LV" sz="2400" b="1"/>
              <a:t>Sv.Rakstu vārdos</a:t>
            </a:r>
            <a:r>
              <a:rPr lang="lv-LV" sz="2400"/>
              <a:t>...</a:t>
            </a:r>
          </a:p>
          <a:p>
            <a:pPr>
              <a:buFont typeface="Wingdings" pitchFamily="2" charset="2"/>
              <a:buChar char="§"/>
            </a:pPr>
            <a:r>
              <a:rPr lang="lv-LV" sz="2400"/>
              <a:t>Bet </a:t>
            </a:r>
            <a:r>
              <a:rPr lang="lv-LV" sz="2400" b="1"/>
              <a:t>gaisma Hērodam neatausa</a:t>
            </a:r>
            <a:r>
              <a:rPr lang="lv-LV" sz="2400"/>
              <a:t>... </a:t>
            </a:r>
          </a:p>
          <a:p>
            <a:pPr>
              <a:buFont typeface="Wingdings" pitchFamily="2" charset="2"/>
              <a:buChar char="§"/>
            </a:pPr>
            <a:r>
              <a:rPr lang="lv-LV" sz="2400"/>
              <a:t>Hērods bija </a:t>
            </a:r>
            <a:r>
              <a:rPr lang="lv-LV" sz="2400" b="1"/>
              <a:t>gatavs uz visu</a:t>
            </a:r>
            <a:r>
              <a:rPr lang="lv-LV" sz="2400"/>
              <a:t>.</a:t>
            </a:r>
          </a:p>
          <a:p>
            <a:pPr>
              <a:buFont typeface="Wingdings" pitchFamily="2" charset="2"/>
              <a:buChar char="§"/>
            </a:pPr>
            <a:r>
              <a:rPr lang="lv-LV" sz="2400" b="1"/>
              <a:t>Nogalinot </a:t>
            </a:r>
            <a:r>
              <a:rPr lang="lv-LV" sz="2400"/>
              <a:t>daudzus </a:t>
            </a:r>
            <a:r>
              <a:rPr lang="lv-LV" sz="2400" b="1"/>
              <a:t>nevainīgus bērnus</a:t>
            </a:r>
            <a:endParaRPr lang="en-US" sz="2400"/>
          </a:p>
        </p:txBody>
      </p:sp>
      <p:sp>
        <p:nvSpPr>
          <p:cNvPr id="7172" name="Slide Number Placeholder 5"/>
          <p:cNvSpPr>
            <a:spLocks noGrp="1"/>
          </p:cNvSpPr>
          <p:nvPr>
            <p:ph type="sldNum" sz="quarter" idx="12"/>
          </p:nvPr>
        </p:nvSpPr>
        <p:spPr>
          <a:noFill/>
        </p:spPr>
        <p:txBody>
          <a:bodyPr/>
          <a:lstStyle/>
          <a:p>
            <a:fld id="{A883B767-A433-4C1A-9C46-7BC3B2AADCAB}" type="slidenum">
              <a:rPr lang="lv-LV" smtClean="0"/>
              <a:pPr/>
              <a:t>6</a:t>
            </a:fld>
            <a:endParaRPr lang="lv-LV" smtClean="0"/>
          </a:p>
        </p:txBody>
      </p:sp>
      <p:pic>
        <p:nvPicPr>
          <p:cNvPr id="8" name="Attēls 5" descr="nativity_story2006.jpg"/>
          <p:cNvPicPr>
            <a:picLocks noChangeAspect="1"/>
          </p:cNvPicPr>
          <p:nvPr/>
        </p:nvPicPr>
        <p:blipFill>
          <a:blip r:embed="rId2"/>
          <a:srcRect l="21429" t="4744" r="20408" b="5113"/>
          <a:stretch>
            <a:fillRect/>
          </a:stretch>
        </p:blipFill>
        <p:spPr bwMode="auto">
          <a:xfrm>
            <a:off x="6114165" y="1633322"/>
            <a:ext cx="2944106" cy="216888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Attēls 5" descr="imagesCA984KJU.jpg"/>
          <p:cNvPicPr>
            <a:picLocks noChangeAspect="1"/>
          </p:cNvPicPr>
          <p:nvPr/>
        </p:nvPicPr>
        <p:blipFill>
          <a:blip r:embed="rId3"/>
          <a:srcRect/>
          <a:stretch>
            <a:fillRect/>
          </a:stretch>
        </p:blipFill>
        <p:spPr bwMode="auto">
          <a:xfrm>
            <a:off x="6339478" y="4079999"/>
            <a:ext cx="2747925" cy="252226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 calcmode="lin" valueType="num">
                                      <p:cBhvr additive="base">
                                        <p:cTn id="16"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 calcmode="lin" valueType="num">
                                      <p:cBhvr additive="base">
                                        <p:cTn id="2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 calcmode="lin" valueType="num">
                                      <p:cBhvr additive="base">
                                        <p:cTn id="2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 calcmode="lin" valueType="num">
                                      <p:cBhvr additive="base">
                                        <p:cTn id="33"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 presetClass="entr" presetSubtype="4" fill="hold" nodeType="afterEffect">
                                  <p:stCondLst>
                                    <p:cond delay="0"/>
                                  </p:stCondLst>
                                  <p:childTnLst>
                                    <p:set>
                                      <p:cBhvr>
                                        <p:cTn id="37" dur="1" fill="hold">
                                          <p:stCondLst>
                                            <p:cond delay="0"/>
                                          </p:stCondLst>
                                        </p:cTn>
                                        <p:tgtEl>
                                          <p:spTgt spid="5">
                                            <p:txEl>
                                              <p:pRg st="7" end="7"/>
                                            </p:txEl>
                                          </p:spTgt>
                                        </p:tgtEl>
                                        <p:attrNameLst>
                                          <p:attrName>style.visibility</p:attrName>
                                        </p:attrNameLst>
                                      </p:cBhvr>
                                      <p:to>
                                        <p:strVal val="visible"/>
                                      </p:to>
                                    </p:set>
                                    <p:anim calcmode="lin" valueType="num">
                                      <p:cBhvr additive="base">
                                        <p:cTn id="38"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5">
                                            <p:txEl>
                                              <p:pRg st="7" end="7"/>
                                            </p:txEl>
                                          </p:spTgt>
                                        </p:tgtEl>
                                        <p:attrNameLst>
                                          <p:attrName>ppt_y</p:attrName>
                                        </p:attrNameLst>
                                      </p:cBhvr>
                                      <p:tavLst>
                                        <p:tav tm="0">
                                          <p:val>
                                            <p:strVal val="1+#ppt_h/2"/>
                                          </p:val>
                                        </p:tav>
                                        <p:tav tm="100000">
                                          <p:val>
                                            <p:strVal val="#ppt_y"/>
                                          </p:val>
                                        </p:tav>
                                      </p:tavLst>
                                    </p:anim>
                                  </p:childTnLst>
                                </p:cTn>
                              </p:par>
                              <p:par>
                                <p:cTn id="40" presetID="10" presetClass="entr" presetSubtype="0" fill="hold"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2000"/>
                                        <p:tgtEl>
                                          <p:spTgt spid="8"/>
                                        </p:tgtEl>
                                      </p:cBhvr>
                                    </p:animEffect>
                                  </p:childTnLst>
                                </p:cTn>
                              </p:par>
                            </p:childTnLst>
                          </p:cTn>
                        </p:par>
                        <p:par>
                          <p:cTn id="43" fill="hold">
                            <p:stCondLst>
                              <p:cond delay="3500"/>
                            </p:stCondLst>
                            <p:childTnLst>
                              <p:par>
                                <p:cTn id="44" presetID="2" presetClass="entr" presetSubtype="4" fill="hold" nodeType="afterEffect">
                                  <p:stCondLst>
                                    <p:cond delay="0"/>
                                  </p:stCondLst>
                                  <p:childTnLst>
                                    <p:set>
                                      <p:cBhvr>
                                        <p:cTn id="45" dur="1" fill="hold">
                                          <p:stCondLst>
                                            <p:cond delay="0"/>
                                          </p:stCondLst>
                                        </p:cTn>
                                        <p:tgtEl>
                                          <p:spTgt spid="5">
                                            <p:txEl>
                                              <p:pRg st="8" end="8"/>
                                            </p:txEl>
                                          </p:spTgt>
                                        </p:tgtEl>
                                        <p:attrNameLst>
                                          <p:attrName>style.visibility</p:attrName>
                                        </p:attrNameLst>
                                      </p:cBhvr>
                                      <p:to>
                                        <p:strVal val="visible"/>
                                      </p:to>
                                    </p:set>
                                    <p:anim calcmode="lin" valueType="num">
                                      <p:cBhvr additive="base">
                                        <p:cTn id="46"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5">
                                            <p:txEl>
                                              <p:pRg st="8" end="8"/>
                                            </p:txEl>
                                          </p:spTgt>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5">
                                            <p:txEl>
                                              <p:pRg st="9" end="9"/>
                                            </p:txEl>
                                          </p:spTgt>
                                        </p:tgtEl>
                                        <p:attrNameLst>
                                          <p:attrName>style.visibility</p:attrName>
                                        </p:attrNameLst>
                                      </p:cBhvr>
                                      <p:to>
                                        <p:strVal val="visible"/>
                                      </p:to>
                                    </p:set>
                                    <p:anim calcmode="lin" valueType="num">
                                      <p:cBhvr additive="base">
                                        <p:cTn id="50"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par>
                          <p:cTn id="52" fill="hold">
                            <p:stCondLst>
                              <p:cond delay="4000"/>
                            </p:stCondLst>
                            <p:childTnLst>
                              <p:par>
                                <p:cTn id="53" presetID="2" presetClass="entr" presetSubtype="4" fill="hold" nodeType="afterEffect">
                                  <p:stCondLst>
                                    <p:cond delay="0"/>
                                  </p:stCondLst>
                                  <p:childTnLst>
                                    <p:set>
                                      <p:cBhvr>
                                        <p:cTn id="54" dur="1" fill="hold">
                                          <p:stCondLst>
                                            <p:cond delay="0"/>
                                          </p:stCondLst>
                                        </p:cTn>
                                        <p:tgtEl>
                                          <p:spTgt spid="5">
                                            <p:txEl>
                                              <p:pRg st="10" end="10"/>
                                            </p:txEl>
                                          </p:spTgt>
                                        </p:tgtEl>
                                        <p:attrNameLst>
                                          <p:attrName>style.visibility</p:attrName>
                                        </p:attrNameLst>
                                      </p:cBhvr>
                                      <p:to>
                                        <p:strVal val="visible"/>
                                      </p:to>
                                    </p:set>
                                    <p:anim calcmode="lin" valueType="num">
                                      <p:cBhvr additive="base">
                                        <p:cTn id="55"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par>
                          <p:cTn id="57" fill="hold">
                            <p:stCondLst>
                              <p:cond delay="4500"/>
                            </p:stCondLst>
                            <p:childTnLst>
                              <p:par>
                                <p:cTn id="58" presetID="2" presetClass="entr" presetSubtype="4" fill="hold" nodeType="afterEffect">
                                  <p:stCondLst>
                                    <p:cond delay="0"/>
                                  </p:stCondLst>
                                  <p:childTnLst>
                                    <p:set>
                                      <p:cBhvr>
                                        <p:cTn id="59" dur="1" fill="hold">
                                          <p:stCondLst>
                                            <p:cond delay="0"/>
                                          </p:stCondLst>
                                        </p:cTn>
                                        <p:tgtEl>
                                          <p:spTgt spid="5">
                                            <p:txEl>
                                              <p:pRg st="11" end="11"/>
                                            </p:txEl>
                                          </p:spTgt>
                                        </p:tgtEl>
                                        <p:attrNameLst>
                                          <p:attrName>style.visibility</p:attrName>
                                        </p:attrNameLst>
                                      </p:cBhvr>
                                      <p:to>
                                        <p:strVal val="visible"/>
                                      </p:to>
                                    </p:set>
                                    <p:anim calcmode="lin" valueType="num">
                                      <p:cBhvr additive="base">
                                        <p:cTn id="60"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par>
                          <p:cTn id="62" fill="hold">
                            <p:stCondLst>
                              <p:cond delay="5000"/>
                            </p:stCondLst>
                            <p:childTnLst>
                              <p:par>
                                <p:cTn id="63" presetID="2" presetClass="entr" presetSubtype="4" fill="hold" nodeType="afterEffect">
                                  <p:stCondLst>
                                    <p:cond delay="0"/>
                                  </p:stCondLst>
                                  <p:childTnLst>
                                    <p:set>
                                      <p:cBhvr>
                                        <p:cTn id="64" dur="1" fill="hold">
                                          <p:stCondLst>
                                            <p:cond delay="0"/>
                                          </p:stCondLst>
                                        </p:cTn>
                                        <p:tgtEl>
                                          <p:spTgt spid="5">
                                            <p:txEl>
                                              <p:pRg st="12" end="12"/>
                                            </p:txEl>
                                          </p:spTgt>
                                        </p:tgtEl>
                                        <p:attrNameLst>
                                          <p:attrName>style.visibility</p:attrName>
                                        </p:attrNameLst>
                                      </p:cBhvr>
                                      <p:to>
                                        <p:strVal val="visible"/>
                                      </p:to>
                                    </p:set>
                                    <p:anim calcmode="lin" valueType="num">
                                      <p:cBhvr additive="base">
                                        <p:cTn id="65"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96875" y="0"/>
            <a:ext cx="9540875" cy="1643063"/>
          </a:xfrm>
        </p:spPr>
        <p:txBody>
          <a:bodyPr/>
          <a:lstStyle/>
          <a:p>
            <a:pPr>
              <a:lnSpc>
                <a:spcPct val="90000"/>
              </a:lnSpc>
            </a:pPr>
            <a:r>
              <a:rPr lang="lv-LV" sz="2800" i="1" smtClean="0"/>
              <a:t>9 To no ķēniņa dzirdējuši, tie aizgāja. Un redzi, zvaigzne, ko tie bija redzējuši austrumu zemē, gāja tiem pa priekšu un nostājās pār namu, kurā bija bērns. 10 Un, zvaigzni ieraudzījuši, tie priecājās ar varen lielu prieku.</a:t>
            </a:r>
            <a:endParaRPr lang="en-US" sz="2800" smtClean="0"/>
          </a:p>
        </p:txBody>
      </p:sp>
      <p:sp>
        <p:nvSpPr>
          <p:cNvPr id="7172" name="Rectangle 6"/>
          <p:cNvSpPr>
            <a:spLocks noChangeArrowheads="1"/>
          </p:cNvSpPr>
          <p:nvPr/>
        </p:nvSpPr>
        <p:spPr bwMode="auto">
          <a:xfrm>
            <a:off x="0" y="1628775"/>
            <a:ext cx="9144000" cy="2282825"/>
          </a:xfrm>
          <a:prstGeom prst="rect">
            <a:avLst/>
          </a:prstGeom>
          <a:noFill/>
          <a:ln w="9525">
            <a:noFill/>
            <a:miter lim="800000"/>
            <a:headEnd/>
            <a:tailEnd/>
          </a:ln>
        </p:spPr>
        <p:txBody>
          <a:bodyPr>
            <a:spAutoFit/>
          </a:bodyPr>
          <a:lstStyle/>
          <a:p>
            <a:pPr>
              <a:buFont typeface="Wingdings" pitchFamily="2" charset="2"/>
              <a:buChar char="§"/>
            </a:pPr>
            <a:r>
              <a:rPr lang="lv-LV" sz="2400" b="1"/>
              <a:t>Zvaigznes dienā atklājās Jēzus</a:t>
            </a:r>
            <a:r>
              <a:rPr lang="lv-LV" sz="2400"/>
              <a:t> </a:t>
            </a:r>
            <a:r>
              <a:rPr lang="lv-LV" sz="2400" b="1"/>
              <a:t>ķēnišķība</a:t>
            </a:r>
          </a:p>
          <a:p>
            <a:pPr>
              <a:buFont typeface="Wingdings" pitchFamily="2" charset="2"/>
              <a:buChar char="§"/>
            </a:pPr>
            <a:r>
              <a:rPr lang="lv-LV" sz="2400" b="1"/>
              <a:t>Pasaule saņēma savu Ķēniņu</a:t>
            </a:r>
            <a:r>
              <a:rPr lang="lv-LV" sz="2400"/>
              <a:t>, to </a:t>
            </a:r>
            <a:r>
              <a:rPr lang="lv-LV" sz="2400" b="1"/>
              <a:t>uzņēma un</a:t>
            </a:r>
            <a:r>
              <a:rPr lang="lv-LV" sz="2400"/>
              <a:t> </a:t>
            </a:r>
            <a:r>
              <a:rPr lang="lv-LV" sz="2400" b="1"/>
              <a:t>pagodināja</a:t>
            </a:r>
          </a:p>
          <a:p>
            <a:pPr>
              <a:buFont typeface="Wingdings" pitchFamily="2" charset="2"/>
              <a:buChar char="§"/>
            </a:pPr>
            <a:r>
              <a:rPr lang="lv-LV" sz="2400"/>
              <a:t>Laicīgie </a:t>
            </a:r>
            <a:r>
              <a:rPr lang="lv-LV" sz="2400" b="1"/>
              <a:t>valdnieki</a:t>
            </a:r>
            <a:r>
              <a:rPr lang="lv-LV" sz="2400"/>
              <a:t> ir </a:t>
            </a:r>
            <a:r>
              <a:rPr lang="lv-LV" sz="2400" b="1"/>
              <a:t>gatavi apspiest</a:t>
            </a:r>
            <a:r>
              <a:rPr lang="lv-LV" sz="2400"/>
              <a:t>, </a:t>
            </a:r>
            <a:r>
              <a:rPr lang="lv-LV" sz="2400" b="1"/>
              <a:t>pakļaut</a:t>
            </a:r>
          </a:p>
          <a:p>
            <a:pPr>
              <a:buFont typeface="Wingdings" pitchFamily="2" charset="2"/>
              <a:buChar char="§"/>
            </a:pPr>
            <a:r>
              <a:rPr lang="lv-LV" sz="2400"/>
              <a:t>Bet </a:t>
            </a:r>
            <a:r>
              <a:rPr lang="lv-LV" sz="2400" b="1"/>
              <a:t>Kristus valda arī pār to</a:t>
            </a:r>
            <a:r>
              <a:rPr lang="lv-LV" sz="2400"/>
              <a:t>...</a:t>
            </a:r>
          </a:p>
          <a:p>
            <a:pPr>
              <a:buFont typeface="Wingdings" pitchFamily="2" charset="2"/>
              <a:buChar char="§"/>
            </a:pPr>
            <a:r>
              <a:rPr lang="lv-LV" sz="2400"/>
              <a:t>Viņš ir </a:t>
            </a:r>
            <a:r>
              <a:rPr lang="lv-LV" sz="2400" i="1"/>
              <a:t>Brīnums, Padoma devējs, Varenais Dievs, Mūžīgais tēvs un Miera valdnieks. </a:t>
            </a:r>
            <a:r>
              <a:rPr lang="lv-LV" sz="2400"/>
              <a:t>(Jes.9:6)</a:t>
            </a:r>
          </a:p>
        </p:txBody>
      </p:sp>
      <p:sp>
        <p:nvSpPr>
          <p:cNvPr id="2" name="Slide Number Placeholder 5"/>
          <p:cNvSpPr>
            <a:spLocks noGrp="1"/>
          </p:cNvSpPr>
          <p:nvPr>
            <p:ph type="sldNum" sz="quarter" idx="12"/>
          </p:nvPr>
        </p:nvSpPr>
        <p:spPr>
          <a:noFill/>
        </p:spPr>
        <p:txBody>
          <a:bodyPr/>
          <a:lstStyle/>
          <a:p>
            <a:fld id="{956DC111-EF73-4676-9BC8-31ED9FBA8A77}" type="slidenum">
              <a:rPr lang="lv-LV" smtClean="0"/>
              <a:pPr/>
              <a:t>7</a:t>
            </a:fld>
            <a:endParaRPr lang="lv-LV" smtClean="0"/>
          </a:p>
        </p:txBody>
      </p:sp>
      <p:pic>
        <p:nvPicPr>
          <p:cNvPr id="9" name="Picture 5"/>
          <p:cNvPicPr>
            <a:picLocks noChangeAspect="1" noChangeArrowheads="1"/>
          </p:cNvPicPr>
          <p:nvPr/>
        </p:nvPicPr>
        <p:blipFill>
          <a:blip r:embed="rId2"/>
          <a:srcRect/>
          <a:stretch>
            <a:fillRect/>
          </a:stretch>
        </p:blipFill>
        <p:spPr bwMode="auto">
          <a:xfrm>
            <a:off x="1214414" y="3987744"/>
            <a:ext cx="7305891" cy="287025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172">
                                            <p:txEl>
                                              <p:pRg st="0" end="0"/>
                                            </p:txEl>
                                          </p:spTgt>
                                        </p:tgtEl>
                                        <p:attrNameLst>
                                          <p:attrName>style.visibility</p:attrName>
                                        </p:attrNameLst>
                                      </p:cBhvr>
                                      <p:to>
                                        <p:strVal val="visible"/>
                                      </p:to>
                                    </p:set>
                                    <p:anim calcmode="lin" valueType="num">
                                      <p:cBhvr additive="base">
                                        <p:cTn id="12" dur="500" fill="hold"/>
                                        <p:tgtEl>
                                          <p:spTgt spid="717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172">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172">
                                            <p:txEl>
                                              <p:pRg st="1" end="1"/>
                                            </p:txEl>
                                          </p:spTgt>
                                        </p:tgtEl>
                                        <p:attrNameLst>
                                          <p:attrName>style.visibility</p:attrName>
                                        </p:attrNameLst>
                                      </p:cBhvr>
                                      <p:to>
                                        <p:strVal val="visible"/>
                                      </p:to>
                                    </p:set>
                                    <p:anim calcmode="lin" valueType="num">
                                      <p:cBhvr additive="base">
                                        <p:cTn id="17" dur="500" fill="hold"/>
                                        <p:tgtEl>
                                          <p:spTgt spid="7172">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172">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172">
                                            <p:txEl>
                                              <p:pRg st="2" end="2"/>
                                            </p:txEl>
                                          </p:spTgt>
                                        </p:tgtEl>
                                        <p:attrNameLst>
                                          <p:attrName>style.visibility</p:attrName>
                                        </p:attrNameLst>
                                      </p:cBhvr>
                                      <p:to>
                                        <p:strVal val="visible"/>
                                      </p:to>
                                    </p:set>
                                    <p:anim calcmode="lin" valueType="num">
                                      <p:cBhvr additive="base">
                                        <p:cTn id="22" dur="500" fill="hold"/>
                                        <p:tgtEl>
                                          <p:spTgt spid="7172">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172">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172">
                                            <p:txEl>
                                              <p:pRg st="3" end="3"/>
                                            </p:txEl>
                                          </p:spTgt>
                                        </p:tgtEl>
                                        <p:attrNameLst>
                                          <p:attrName>style.visibility</p:attrName>
                                        </p:attrNameLst>
                                      </p:cBhvr>
                                      <p:to>
                                        <p:strVal val="visible"/>
                                      </p:to>
                                    </p:set>
                                    <p:anim calcmode="lin" valueType="num">
                                      <p:cBhvr additive="base">
                                        <p:cTn id="27" dur="500" fill="hold"/>
                                        <p:tgtEl>
                                          <p:spTgt spid="7172">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172">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172">
                                            <p:txEl>
                                              <p:pRg st="4" end="4"/>
                                            </p:txEl>
                                          </p:spTgt>
                                        </p:tgtEl>
                                        <p:attrNameLst>
                                          <p:attrName>style.visibility</p:attrName>
                                        </p:attrNameLst>
                                      </p:cBhvr>
                                      <p:to>
                                        <p:strVal val="visible"/>
                                      </p:to>
                                    </p:set>
                                    <p:anim calcmode="lin" valueType="num">
                                      <p:cBhvr additive="base">
                                        <p:cTn id="32" dur="500" fill="hold"/>
                                        <p:tgtEl>
                                          <p:spTgt spid="7172">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172">
                                            <p:txEl>
                                              <p:pRg st="4" end="4"/>
                                            </p:txEl>
                                          </p:spTgt>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188" y="0"/>
            <a:ext cx="9501188" cy="1214438"/>
          </a:xfrm>
        </p:spPr>
        <p:txBody>
          <a:bodyPr/>
          <a:lstStyle/>
          <a:p>
            <a:pPr algn="just"/>
            <a:r>
              <a:rPr lang="lv-LV" sz="2600" i="1" smtClean="0"/>
              <a:t>11 Un, namā iegājuši, tie ieraudzīja bērnu līdz ar Mariju, Viņa māti, un tie nometās ceļos un Viņu pielūdza. Tad tie atvēra savas mantas un dāvāja Viņam zeltu, vīraku un mirres. 12 Un sapnī saņēmuši norādījumu pie Hēroda neatgriezties, tie aizgāja pa citu ceļu uz savu zemi.</a:t>
            </a:r>
            <a:endParaRPr lang="en-US" sz="2600" i="1" smtClean="0"/>
          </a:p>
        </p:txBody>
      </p:sp>
      <p:sp>
        <p:nvSpPr>
          <p:cNvPr id="2" name="Rectangle 3"/>
          <p:cNvSpPr>
            <a:spLocks noChangeArrowheads="1"/>
          </p:cNvSpPr>
          <p:nvPr/>
        </p:nvSpPr>
        <p:spPr bwMode="auto">
          <a:xfrm>
            <a:off x="0" y="2133600"/>
            <a:ext cx="6732588" cy="4473575"/>
          </a:xfrm>
          <a:prstGeom prst="rect">
            <a:avLst/>
          </a:prstGeom>
          <a:noFill/>
          <a:ln w="9525">
            <a:noFill/>
            <a:miter lim="800000"/>
            <a:headEnd/>
            <a:tailEnd/>
          </a:ln>
        </p:spPr>
        <p:txBody>
          <a:bodyPr>
            <a:spAutoFit/>
          </a:bodyPr>
          <a:lstStyle/>
          <a:p>
            <a:pPr>
              <a:buFont typeface="Wingdings" pitchFamily="2" charset="2"/>
              <a:buChar char="§"/>
            </a:pPr>
            <a:r>
              <a:rPr lang="lv-LV" sz="2400" b="1"/>
              <a:t>Gudrie vīri atrada meklēto</a:t>
            </a:r>
            <a:r>
              <a:rPr lang="lv-LV" sz="2400"/>
              <a:t>.</a:t>
            </a:r>
          </a:p>
          <a:p>
            <a:pPr>
              <a:buFont typeface="Wingdings" pitchFamily="2" charset="2"/>
              <a:buChar char="§"/>
            </a:pPr>
            <a:r>
              <a:rPr lang="lv-LV" sz="2400" b="1"/>
              <a:t>Zvaigzne </a:t>
            </a:r>
            <a:r>
              <a:rPr lang="lv-LV" sz="2400"/>
              <a:t>atspīdējusi austrumu zemē, </a:t>
            </a:r>
          </a:p>
          <a:p>
            <a:pPr>
              <a:buFont typeface="Wingdings" pitchFamily="2" charset="2"/>
              <a:buChar char="§"/>
            </a:pPr>
            <a:r>
              <a:rPr lang="lv-LV" sz="2400" b="1"/>
              <a:t>Gudrie</a:t>
            </a:r>
            <a:r>
              <a:rPr lang="lv-LV" sz="2400"/>
              <a:t> Kristum </a:t>
            </a:r>
            <a:r>
              <a:rPr lang="lv-LV" sz="2400" b="1"/>
              <a:t>dāvāja</a:t>
            </a:r>
            <a:r>
              <a:rPr lang="lv-LV" sz="2400"/>
              <a:t> šīs zemes </a:t>
            </a:r>
            <a:r>
              <a:rPr lang="lv-LV" sz="2400" b="1"/>
              <a:t>dārgumus</a:t>
            </a:r>
            <a:r>
              <a:rPr lang="lv-LV" sz="2400"/>
              <a:t>.</a:t>
            </a:r>
          </a:p>
          <a:p>
            <a:pPr>
              <a:buFont typeface="Wingdings" pitchFamily="2" charset="2"/>
              <a:buChar char="§"/>
            </a:pPr>
            <a:r>
              <a:rPr lang="lv-LV" sz="2400"/>
              <a:t>Zelts – </a:t>
            </a:r>
            <a:r>
              <a:rPr lang="lv-LV" sz="2400" b="1"/>
              <a:t>ķēnišķība</a:t>
            </a:r>
            <a:r>
              <a:rPr lang="lv-LV" sz="2400"/>
              <a:t>, </a:t>
            </a:r>
          </a:p>
          <a:p>
            <a:pPr>
              <a:buFont typeface="Wingdings" pitchFamily="2" charset="2"/>
              <a:buChar char="§"/>
            </a:pPr>
            <a:r>
              <a:rPr lang="lv-LV" sz="2400"/>
              <a:t>Vīraks – </a:t>
            </a:r>
            <a:r>
              <a:rPr lang="lv-LV" sz="2400" b="1"/>
              <a:t>priesterība</a:t>
            </a:r>
            <a:r>
              <a:rPr lang="lv-LV" sz="2400"/>
              <a:t>, </a:t>
            </a:r>
          </a:p>
          <a:p>
            <a:pPr>
              <a:buFont typeface="Wingdings" pitchFamily="2" charset="2"/>
              <a:buChar char="§"/>
            </a:pPr>
            <a:r>
              <a:rPr lang="lv-LV" sz="2400"/>
              <a:t>Mirres – </a:t>
            </a:r>
            <a:r>
              <a:rPr lang="lv-LV" sz="2400" b="1"/>
              <a:t>ciešanas</a:t>
            </a:r>
            <a:r>
              <a:rPr lang="lv-LV" sz="2400"/>
              <a:t> </a:t>
            </a:r>
            <a:endParaRPr lang="lv-LV" sz="3200"/>
          </a:p>
          <a:p>
            <a:pPr>
              <a:buFont typeface="Wingdings" pitchFamily="2" charset="2"/>
              <a:buChar char="§"/>
            </a:pPr>
            <a:r>
              <a:rPr lang="lv-LV" sz="2400"/>
              <a:t>Mums jācenšas </a:t>
            </a:r>
            <a:r>
              <a:rPr lang="lv-LV" sz="2400" b="1"/>
              <a:t>lietot</a:t>
            </a:r>
            <a:r>
              <a:rPr lang="lv-LV" sz="2400"/>
              <a:t> mūsu naudu un mantu k</a:t>
            </a:r>
            <a:r>
              <a:rPr lang="lv-LV" sz="2400" b="1"/>
              <a:t>unga Kristus valstības</a:t>
            </a:r>
            <a:r>
              <a:rPr lang="lv-LV" sz="2400"/>
              <a:t> </a:t>
            </a:r>
            <a:r>
              <a:rPr lang="lv-LV" sz="2400" b="1"/>
              <a:t>uzturēšanai</a:t>
            </a:r>
            <a:r>
              <a:rPr lang="lv-LV" sz="2400"/>
              <a:t> un </a:t>
            </a:r>
            <a:r>
              <a:rPr lang="lv-LV" sz="2400" b="1"/>
              <a:t>vairošanai</a:t>
            </a:r>
            <a:r>
              <a:rPr lang="lv-LV" sz="2400"/>
              <a:t>.</a:t>
            </a:r>
          </a:p>
          <a:p>
            <a:pPr>
              <a:buFont typeface="Wingdings" pitchFamily="2" charset="2"/>
              <a:buChar char="§"/>
            </a:pPr>
            <a:r>
              <a:rPr lang="lv-LV" sz="2400" b="1"/>
              <a:t>Hērodam viņi ziņu nedeva</a:t>
            </a:r>
            <a:r>
              <a:rPr lang="lv-LV" sz="2400"/>
              <a:t>,turpretī </a:t>
            </a:r>
            <a:r>
              <a:rPr lang="lv-LV" sz="2400" b="1"/>
              <a:t>pa citu ceļu, kā jauni cilvēki</a:t>
            </a:r>
            <a:r>
              <a:rPr lang="lv-LV" sz="2400"/>
              <a:t> devās </a:t>
            </a:r>
            <a:r>
              <a:rPr lang="lv-LV" sz="2400" b="1"/>
              <a:t>pretī atjaunotai dzīvei Kristū</a:t>
            </a:r>
          </a:p>
        </p:txBody>
      </p:sp>
      <p:sp>
        <p:nvSpPr>
          <p:cNvPr id="9220" name="Slide Number Placeholder 5"/>
          <p:cNvSpPr>
            <a:spLocks noGrp="1"/>
          </p:cNvSpPr>
          <p:nvPr>
            <p:ph type="sldNum" sz="quarter" idx="12"/>
          </p:nvPr>
        </p:nvSpPr>
        <p:spPr>
          <a:noFill/>
        </p:spPr>
        <p:txBody>
          <a:bodyPr/>
          <a:lstStyle/>
          <a:p>
            <a:fld id="{813D0D68-34D3-4C50-9881-B7020CB11DF0}" type="slidenum">
              <a:rPr lang="lv-LV" smtClean="0"/>
              <a:pPr/>
              <a:t>8</a:t>
            </a:fld>
            <a:endParaRPr lang="lv-LV" smtClean="0"/>
          </a:p>
        </p:txBody>
      </p:sp>
      <p:pic>
        <p:nvPicPr>
          <p:cNvPr id="7" name="Picture 7"/>
          <p:cNvPicPr>
            <a:picLocks noChangeAspect="1" noChangeArrowheads="1"/>
          </p:cNvPicPr>
          <p:nvPr/>
        </p:nvPicPr>
        <p:blipFill>
          <a:blip r:embed="rId2"/>
          <a:srcRect/>
          <a:stretch>
            <a:fillRect/>
          </a:stretch>
        </p:blipFill>
        <p:spPr bwMode="auto">
          <a:xfrm>
            <a:off x="6532335" y="1768467"/>
            <a:ext cx="2551340" cy="44291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2">
                                            <p:txEl>
                                              <p:pRg st="1" end="1"/>
                                            </p:txEl>
                                          </p:spTgt>
                                        </p:tgtEl>
                                        <p:attrNameLst>
                                          <p:attrName>style.visibility</p:attrName>
                                        </p:attrNameLst>
                                      </p:cBhvr>
                                      <p:to>
                                        <p:strVal val="visible"/>
                                      </p:to>
                                    </p:set>
                                    <p:anim calcmode="lin" valueType="num">
                                      <p:cBhvr additive="base">
                                        <p:cTn id="20"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 calcmode="lin" valueType="num">
                                      <p:cBhvr additive="base">
                                        <p:cTn id="2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 calcmode="lin" valueType="num">
                                      <p:cBhvr additive="base">
                                        <p:cTn id="30"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 calcmode="lin" valueType="num">
                                      <p:cBhvr additive="base">
                                        <p:cTn id="3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2">
                                            <p:txEl>
                                              <p:pRg st="5" end="5"/>
                                            </p:txEl>
                                          </p:spTgt>
                                        </p:tgtEl>
                                        <p:attrNameLst>
                                          <p:attrName>style.visibility</p:attrName>
                                        </p:attrNameLst>
                                      </p:cBhvr>
                                      <p:to>
                                        <p:strVal val="visible"/>
                                      </p:to>
                                    </p:set>
                                    <p:anim calcmode="lin" valueType="num">
                                      <p:cBhvr additive="base">
                                        <p:cTn id="40"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2">
                                            <p:txEl>
                                              <p:pRg st="6" end="6"/>
                                            </p:txEl>
                                          </p:spTgt>
                                        </p:tgtEl>
                                        <p:attrNameLst>
                                          <p:attrName>style.visibility</p:attrName>
                                        </p:attrNameLst>
                                      </p:cBhvr>
                                      <p:to>
                                        <p:strVal val="visible"/>
                                      </p:to>
                                    </p:set>
                                    <p:anim calcmode="lin" valueType="num">
                                      <p:cBhvr additive="base">
                                        <p:cTn id="4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2">
                                            <p:txEl>
                                              <p:pRg st="7" end="7"/>
                                            </p:txEl>
                                          </p:spTgt>
                                        </p:tgtEl>
                                        <p:attrNameLst>
                                          <p:attrName>style.visibility</p:attrName>
                                        </p:attrNameLst>
                                      </p:cBhvr>
                                      <p:to>
                                        <p:strVal val="visible"/>
                                      </p:to>
                                    </p:set>
                                    <p:anim calcmode="lin" valueType="num">
                                      <p:cBhvr additive="base">
                                        <p:cTn id="50"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611188" y="0"/>
            <a:ext cx="5603875" cy="692150"/>
          </a:xfrm>
        </p:spPr>
        <p:txBody>
          <a:bodyPr/>
          <a:lstStyle/>
          <a:p>
            <a:pPr eaLnBrk="1" hangingPunct="1"/>
            <a:r>
              <a:rPr lang="lv-LV" b="1" smtClean="0">
                <a:solidFill>
                  <a:schemeClr val="tx1"/>
                </a:solidFill>
              </a:rPr>
              <a:t>Kopsavilkums</a:t>
            </a:r>
          </a:p>
        </p:txBody>
      </p:sp>
      <p:sp>
        <p:nvSpPr>
          <p:cNvPr id="9219" name="Rectangle 5"/>
          <p:cNvSpPr>
            <a:spLocks noChangeArrowheads="1"/>
          </p:cNvSpPr>
          <p:nvPr/>
        </p:nvSpPr>
        <p:spPr bwMode="auto">
          <a:xfrm>
            <a:off x="0" y="2781300"/>
            <a:ext cx="9144000" cy="4060825"/>
          </a:xfrm>
          <a:prstGeom prst="rect">
            <a:avLst/>
          </a:prstGeom>
          <a:noFill/>
          <a:ln w="9525">
            <a:noFill/>
            <a:miter lim="800000"/>
            <a:headEnd/>
            <a:tailEnd/>
          </a:ln>
        </p:spPr>
        <p:txBody>
          <a:bodyPr>
            <a:spAutoFit/>
          </a:bodyPr>
          <a:lstStyle/>
          <a:p>
            <a:pPr>
              <a:buFont typeface="Wingdings" pitchFamily="2" charset="2"/>
              <a:buChar char="§"/>
            </a:pPr>
            <a:r>
              <a:rPr lang="lv-LV" sz="2600"/>
              <a:t>Dieva </a:t>
            </a:r>
            <a:r>
              <a:rPr lang="lv-LV" sz="2600" b="1"/>
              <a:t>ķēnišķīgās</a:t>
            </a:r>
            <a:r>
              <a:rPr lang="lv-LV" sz="2600"/>
              <a:t> </a:t>
            </a:r>
            <a:r>
              <a:rPr lang="lv-LV" sz="2600" b="1"/>
              <a:t>žēlastības iespīdēšana</a:t>
            </a:r>
            <a:r>
              <a:rPr lang="lv-LV" sz="2600"/>
              <a:t> manā un tavā </a:t>
            </a:r>
            <a:r>
              <a:rPr lang="lv-LV" sz="2600" b="1"/>
              <a:t>sirdī</a:t>
            </a:r>
            <a:r>
              <a:rPr lang="lv-LV" sz="2600"/>
              <a:t>.</a:t>
            </a:r>
          </a:p>
          <a:p>
            <a:pPr>
              <a:buFont typeface="Wingdings" pitchFamily="2" charset="2"/>
              <a:buChar char="§"/>
            </a:pPr>
            <a:r>
              <a:rPr lang="lv-LV" sz="2600" b="1"/>
              <a:t>Dieva īstenības</a:t>
            </a:r>
            <a:r>
              <a:rPr lang="lv-LV" sz="2600"/>
              <a:t> un </a:t>
            </a:r>
            <a:r>
              <a:rPr lang="lv-LV" sz="2600" b="1"/>
              <a:t>patiesības iebrukums</a:t>
            </a:r>
            <a:r>
              <a:rPr lang="lv-LV" sz="2600"/>
              <a:t> mūsu </a:t>
            </a:r>
            <a:r>
              <a:rPr lang="lv-LV" sz="2600" b="1"/>
              <a:t>pašapmierinātajā pasaulē</a:t>
            </a:r>
            <a:r>
              <a:rPr lang="lv-LV" sz="2600"/>
              <a:t>.</a:t>
            </a:r>
          </a:p>
          <a:p>
            <a:pPr>
              <a:buFont typeface="Wingdings" pitchFamily="2" charset="2"/>
              <a:buChar char="§"/>
            </a:pPr>
            <a:r>
              <a:rPr lang="lv-LV" sz="2600"/>
              <a:t>Jā, </a:t>
            </a:r>
            <a:r>
              <a:rPr lang="lv-LV" sz="2600" b="1"/>
              <a:t>nemanāms</a:t>
            </a:r>
            <a:r>
              <a:rPr lang="lv-LV" sz="2600"/>
              <a:t>, bet tāds, kas </a:t>
            </a:r>
            <a:r>
              <a:rPr lang="lv-LV" sz="2600" b="1"/>
              <a:t>vienmēr rada</a:t>
            </a:r>
            <a:r>
              <a:rPr lang="lv-LV" sz="2600"/>
              <a:t> savas </a:t>
            </a:r>
            <a:r>
              <a:rPr lang="lv-LV" sz="2600" b="1"/>
              <a:t>sekas</a:t>
            </a:r>
            <a:r>
              <a:rPr lang="lv-LV" sz="2600"/>
              <a:t>.</a:t>
            </a:r>
          </a:p>
          <a:p>
            <a:pPr>
              <a:buFont typeface="Wingdings" pitchFamily="2" charset="2"/>
              <a:buChar char="§"/>
            </a:pPr>
            <a:r>
              <a:rPr lang="lv-LV" sz="2600"/>
              <a:t>Zvaigznes dienas </a:t>
            </a:r>
            <a:r>
              <a:rPr lang="lv-LV" sz="2600" b="1"/>
              <a:t>rakstu vieta</a:t>
            </a:r>
            <a:r>
              <a:rPr lang="lv-LV" sz="2600"/>
              <a:t> to skaidri </a:t>
            </a:r>
            <a:r>
              <a:rPr lang="lv-LV" sz="2600" b="1"/>
              <a:t>apliecina</a:t>
            </a:r>
            <a:r>
              <a:rPr lang="lv-LV" sz="2600"/>
              <a:t>.</a:t>
            </a:r>
          </a:p>
          <a:p>
            <a:pPr>
              <a:buFont typeface="Wingdings" pitchFamily="2" charset="2"/>
              <a:buChar char="§"/>
            </a:pPr>
            <a:r>
              <a:rPr lang="lv-LV" sz="2600"/>
              <a:t>Arī </a:t>
            </a:r>
            <a:r>
              <a:rPr lang="lv-LV" sz="2600" b="1"/>
              <a:t>Kristus ienākšana</a:t>
            </a:r>
            <a:r>
              <a:rPr lang="lv-LV" sz="2600"/>
              <a:t> šajā pasaulē </a:t>
            </a:r>
            <a:r>
              <a:rPr lang="lv-LV" sz="2600" b="1"/>
              <a:t>radīja troksni</a:t>
            </a:r>
            <a:r>
              <a:rPr lang="lv-LV" sz="2600"/>
              <a:t> un </a:t>
            </a:r>
            <a:r>
              <a:rPr lang="lv-LV" sz="2600" b="1"/>
              <a:t>satraukumu</a:t>
            </a:r>
            <a:r>
              <a:rPr lang="lv-LV" sz="2600"/>
              <a:t>.</a:t>
            </a:r>
          </a:p>
          <a:p>
            <a:pPr>
              <a:buFont typeface="Wingdings" pitchFamily="2" charset="2"/>
              <a:buChar char="§"/>
            </a:pPr>
            <a:r>
              <a:rPr lang="lv-LV" sz="2600"/>
              <a:t>Mūs līdz </a:t>
            </a:r>
            <a:r>
              <a:rPr lang="lv-LV" sz="2600" b="1"/>
              <a:t>ar gudrajiem aicina ielūkoties Kristus gaismā</a:t>
            </a:r>
          </a:p>
          <a:p>
            <a:pPr>
              <a:buFont typeface="Wingdings" pitchFamily="2" charset="2"/>
              <a:buChar char="§"/>
            </a:pPr>
            <a:r>
              <a:rPr lang="lv-LV" sz="2600"/>
              <a:t>Lai mēs </a:t>
            </a:r>
            <a:r>
              <a:rPr lang="lv-LV" sz="2600" b="1"/>
              <a:t>varētu kļūt par gaismu</a:t>
            </a:r>
            <a:r>
              <a:rPr lang="lv-LV" sz="2600"/>
              <a:t> saviem </a:t>
            </a:r>
            <a:r>
              <a:rPr lang="lv-LV" sz="2600" b="1"/>
              <a:t>līdzcilvēkiem</a:t>
            </a:r>
            <a:r>
              <a:rPr lang="lv-LV" sz="2600"/>
              <a:t>. Ā. </a:t>
            </a:r>
          </a:p>
        </p:txBody>
      </p:sp>
      <p:sp>
        <p:nvSpPr>
          <p:cNvPr id="10244" name="Slide Number Placeholder 4"/>
          <p:cNvSpPr>
            <a:spLocks noGrp="1"/>
          </p:cNvSpPr>
          <p:nvPr>
            <p:ph type="sldNum" sz="quarter" idx="12"/>
          </p:nvPr>
        </p:nvSpPr>
        <p:spPr>
          <a:noFill/>
        </p:spPr>
        <p:txBody>
          <a:bodyPr/>
          <a:lstStyle/>
          <a:p>
            <a:fld id="{795C2F5C-7DE4-4014-8EE7-E0705CE5F653}" type="slidenum">
              <a:rPr lang="lv-LV" smtClean="0"/>
              <a:pPr/>
              <a:t>9</a:t>
            </a:fld>
            <a:endParaRPr lang="lv-LV" smtClean="0"/>
          </a:p>
        </p:txBody>
      </p:sp>
      <p:pic>
        <p:nvPicPr>
          <p:cNvPr id="6" name="Picture 5"/>
          <p:cNvPicPr>
            <a:picLocks noChangeAspect="1" noChangeArrowheads="1"/>
          </p:cNvPicPr>
          <p:nvPr/>
        </p:nvPicPr>
        <p:blipFill>
          <a:blip r:embed="rId2"/>
          <a:srcRect/>
          <a:stretch>
            <a:fillRect/>
          </a:stretch>
        </p:blipFill>
        <p:spPr bwMode="auto">
          <a:xfrm>
            <a:off x="6572264" y="0"/>
            <a:ext cx="2571736" cy="27860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246" name="Rectangle 7"/>
          <p:cNvSpPr>
            <a:spLocks noChangeArrowheads="1"/>
          </p:cNvSpPr>
          <p:nvPr/>
        </p:nvSpPr>
        <p:spPr bwMode="auto">
          <a:xfrm>
            <a:off x="0" y="908050"/>
            <a:ext cx="6372225" cy="1373188"/>
          </a:xfrm>
          <a:prstGeom prst="rect">
            <a:avLst/>
          </a:prstGeom>
          <a:noFill/>
          <a:ln w="9525">
            <a:noFill/>
            <a:miter lim="800000"/>
            <a:headEnd/>
            <a:tailEnd/>
          </a:ln>
        </p:spPr>
        <p:txBody>
          <a:bodyPr>
            <a:spAutoFit/>
          </a:bodyPr>
          <a:lstStyle/>
          <a:p>
            <a:pPr>
              <a:buFontTx/>
              <a:buChar char="•"/>
            </a:pPr>
            <a:r>
              <a:rPr lang="lv-LV" sz="2800" b="1"/>
              <a:t>Zvaigznes diena</a:t>
            </a:r>
            <a:r>
              <a:rPr lang="lv-LV" sz="2800"/>
              <a:t>, </a:t>
            </a:r>
          </a:p>
          <a:p>
            <a:pPr>
              <a:buFontTx/>
              <a:buChar char="•"/>
            </a:pPr>
            <a:r>
              <a:rPr lang="lv-LV" sz="2800" b="1"/>
              <a:t>Epifānija</a:t>
            </a:r>
            <a:r>
              <a:rPr lang="lv-LV" sz="2800"/>
              <a:t> jeb </a:t>
            </a:r>
            <a:r>
              <a:rPr lang="lv-LV" sz="2800" b="1"/>
              <a:t>Atspīdēšana</a:t>
            </a:r>
          </a:p>
          <a:p>
            <a:pPr>
              <a:buFontTx/>
              <a:buChar char="•"/>
            </a:pPr>
            <a:r>
              <a:rPr lang="lv-LV" sz="2800"/>
              <a:t>Svarīgs dievišķās </a:t>
            </a:r>
            <a:r>
              <a:rPr lang="lv-LV" sz="2800" b="1"/>
              <a:t>atklāsmes brīdis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219">
                                            <p:txEl>
                                              <p:pRg st="0" end="0"/>
                                            </p:txEl>
                                          </p:spTgt>
                                        </p:tgtEl>
                                        <p:attrNameLst>
                                          <p:attrName>style.visibility</p:attrName>
                                        </p:attrNameLst>
                                      </p:cBhvr>
                                      <p:to>
                                        <p:strVal val="visible"/>
                                      </p:to>
                                    </p:set>
                                    <p:anim calcmode="lin" valueType="num">
                                      <p:cBhvr additive="base">
                                        <p:cTn id="12" dur="500" fill="hold"/>
                                        <p:tgtEl>
                                          <p:spTgt spid="921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9219">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9219">
                                            <p:txEl>
                                              <p:pRg st="1" end="1"/>
                                            </p:txEl>
                                          </p:spTgt>
                                        </p:tgtEl>
                                        <p:attrNameLst>
                                          <p:attrName>style.visibility</p:attrName>
                                        </p:attrNameLst>
                                      </p:cBhvr>
                                      <p:to>
                                        <p:strVal val="visible"/>
                                      </p:to>
                                    </p:set>
                                    <p:anim calcmode="lin" valueType="num">
                                      <p:cBhvr additive="base">
                                        <p:cTn id="17" dur="500" fill="hold"/>
                                        <p:tgtEl>
                                          <p:spTgt spid="9219">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219">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9219">
                                            <p:txEl>
                                              <p:pRg st="2" end="2"/>
                                            </p:txEl>
                                          </p:spTgt>
                                        </p:tgtEl>
                                        <p:attrNameLst>
                                          <p:attrName>style.visibility</p:attrName>
                                        </p:attrNameLst>
                                      </p:cBhvr>
                                      <p:to>
                                        <p:strVal val="visible"/>
                                      </p:to>
                                    </p:set>
                                    <p:anim calcmode="lin" valueType="num">
                                      <p:cBhvr additive="base">
                                        <p:cTn id="22" dur="500" fill="hold"/>
                                        <p:tgtEl>
                                          <p:spTgt spid="9219">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9219">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9219">
                                            <p:txEl>
                                              <p:pRg st="3" end="3"/>
                                            </p:txEl>
                                          </p:spTgt>
                                        </p:tgtEl>
                                        <p:attrNameLst>
                                          <p:attrName>style.visibility</p:attrName>
                                        </p:attrNameLst>
                                      </p:cBhvr>
                                      <p:to>
                                        <p:strVal val="visible"/>
                                      </p:to>
                                    </p:set>
                                    <p:anim calcmode="lin" valueType="num">
                                      <p:cBhvr additive="base">
                                        <p:cTn id="27" dur="500" fill="hold"/>
                                        <p:tgtEl>
                                          <p:spTgt spid="9219">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219">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9219">
                                            <p:txEl>
                                              <p:pRg st="4" end="4"/>
                                            </p:txEl>
                                          </p:spTgt>
                                        </p:tgtEl>
                                        <p:attrNameLst>
                                          <p:attrName>style.visibility</p:attrName>
                                        </p:attrNameLst>
                                      </p:cBhvr>
                                      <p:to>
                                        <p:strVal val="visible"/>
                                      </p:to>
                                    </p:set>
                                    <p:anim calcmode="lin" valueType="num">
                                      <p:cBhvr additive="base">
                                        <p:cTn id="32" dur="500" fill="hold"/>
                                        <p:tgtEl>
                                          <p:spTgt spid="9219">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9219">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9219">
                                            <p:txEl>
                                              <p:pRg st="5" end="5"/>
                                            </p:txEl>
                                          </p:spTgt>
                                        </p:tgtEl>
                                        <p:attrNameLst>
                                          <p:attrName>style.visibility</p:attrName>
                                        </p:attrNameLst>
                                      </p:cBhvr>
                                      <p:to>
                                        <p:strVal val="visible"/>
                                      </p:to>
                                    </p:set>
                                    <p:anim calcmode="lin" valueType="num">
                                      <p:cBhvr additive="base">
                                        <p:cTn id="37" dur="500" fill="hold"/>
                                        <p:tgtEl>
                                          <p:spTgt spid="921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219">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9219">
                                            <p:txEl>
                                              <p:pRg st="6" end="6"/>
                                            </p:txEl>
                                          </p:spTgt>
                                        </p:tgtEl>
                                        <p:attrNameLst>
                                          <p:attrName>style.visibility</p:attrName>
                                        </p:attrNameLst>
                                      </p:cBhvr>
                                      <p:to>
                                        <p:strVal val="visible"/>
                                      </p:to>
                                    </p:set>
                                    <p:anim calcmode="lin" valueType="num">
                                      <p:cBhvr additive="base">
                                        <p:cTn id="42" dur="500" fill="hold"/>
                                        <p:tgtEl>
                                          <p:spTgt spid="9219">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9219">
                                            <p:txEl>
                                              <p:pRg st="6" end="6"/>
                                            </p:txEl>
                                          </p:spTgt>
                                        </p:tgtEl>
                                        <p:attrNameLst>
                                          <p:attrName>ppt_y</p:attrName>
                                        </p:attrNameLst>
                                      </p:cBhvr>
                                      <p:tavLst>
                                        <p:tav tm="0">
                                          <p:val>
                                            <p:strVal val="1+#ppt_h/2"/>
                                          </p:val>
                                        </p:tav>
                                        <p:tav tm="100000">
                                          <p:val>
                                            <p:strVal val="#ppt_y"/>
                                          </p:val>
                                        </p:tav>
                                      </p:tavLst>
                                    </p:anim>
                                  </p:childTnLst>
                                </p:cTn>
                              </p:par>
                              <p:par>
                                <p:cTn id="44" presetID="10" presetClass="entr" presetSubtype="0" fill="hold"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3805</TotalTime>
  <Words>1043</Words>
  <Application>Microsoft Office PowerPoint</Application>
  <PresentationFormat>On-screen Show (4:3)</PresentationFormat>
  <Paragraphs>79</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Default Design</vt:lpstr>
      <vt:lpstr>Mt.2:1-12 Zvaigznes diena</vt:lpstr>
      <vt:lpstr>Mt.2:1-12 Zvaigznes diena</vt:lpstr>
      <vt:lpstr>Ievads</vt:lpstr>
      <vt:lpstr>Slide 4</vt:lpstr>
      <vt:lpstr>Slide 5</vt:lpstr>
      <vt:lpstr>Slide 6</vt:lpstr>
      <vt:lpstr>Slide 7</vt:lpstr>
      <vt:lpstr>Slide 8</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79</cp:revision>
  <dcterms:created xsi:type="dcterms:W3CDTF">2010-10-07T14:46:11Z</dcterms:created>
  <dcterms:modified xsi:type="dcterms:W3CDTF">2019-01-07T13:47:44Z</dcterms:modified>
</cp:coreProperties>
</file>