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87" r:id="rId3"/>
    <p:sldId id="281" r:id="rId4"/>
    <p:sldId id="261" r:id="rId5"/>
    <p:sldId id="283" r:id="rId6"/>
    <p:sldId id="284" r:id="rId7"/>
    <p:sldId id="285" r:id="rId8"/>
    <p:sldId id="288" r:id="rId9"/>
    <p:sldId id="289" r:id="rId10"/>
    <p:sldId id="290" r:id="rId11"/>
    <p:sldId id="279" r:id="rId12"/>
    <p:sldId id="272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82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8/6/2021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1.Moz.16 Sāra un </a:t>
            </a:r>
            <a:r>
              <a:rPr lang="lv-LV" sz="3600" b="1" dirty="0" err="1" smtClean="0"/>
              <a:t>Hagare</a:t>
            </a:r>
            <a:endParaRPr lang="lv-LV" sz="3600" b="1" dirty="0" smtClean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</a:t>
            </a:r>
            <a:r>
              <a:rPr lang="lv-LV" sz="2000" dirty="0" smtClean="0"/>
              <a:t>.aug.2021</a:t>
            </a:r>
            <a:r>
              <a:rPr lang="lv-LV" sz="2000" dirty="0" smtClean="0"/>
              <a:t>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42" name="Picture 2" descr="Abraham descendants 1 – Ishmael, and Isaac – SAL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30696"/>
            <a:ext cx="9143999" cy="5627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428396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Brīvās kundzes derība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Kristiešu derība</a:t>
            </a:r>
          </a:p>
          <a:p>
            <a:pPr>
              <a:buFontTx/>
              <a:buChar char="•"/>
            </a:pPr>
            <a:r>
              <a:rPr lang="lv-LV" sz="2800" dirty="0" smtClean="0"/>
              <a:t>Dievs ir mīlestība</a:t>
            </a:r>
          </a:p>
          <a:p>
            <a:pPr>
              <a:buFontTx/>
              <a:buChar char="•"/>
            </a:pPr>
            <a:r>
              <a:rPr lang="lv-LV" sz="2800" dirty="0" smtClean="0"/>
              <a:t>Debesis ir dāvana</a:t>
            </a:r>
          </a:p>
          <a:p>
            <a:pPr>
              <a:buFontTx/>
              <a:buChar char="•"/>
            </a:pPr>
            <a:r>
              <a:rPr lang="lv-LV" sz="2800" dirty="0" smtClean="0"/>
              <a:t>Dieva evaņģēlijs</a:t>
            </a:r>
          </a:p>
          <a:p>
            <a:pPr>
              <a:buFontTx/>
              <a:buChar char="•"/>
            </a:pPr>
            <a:r>
              <a:rPr lang="lv-LV" sz="2800" dirty="0" smtClean="0"/>
              <a:t>Attiecības</a:t>
            </a:r>
          </a:p>
          <a:p>
            <a:pPr>
              <a:buFontTx/>
              <a:buChar char="•"/>
            </a:pPr>
            <a:r>
              <a:rPr lang="lv-LV" sz="2800" dirty="0" smtClean="0"/>
              <a:t>Ticība apsolījumiem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Sāra un </a:t>
            </a:r>
            <a:r>
              <a:rPr lang="lv-LV" sz="3600" b="1" dirty="0" err="1" smtClean="0"/>
              <a:t>Hagare</a:t>
            </a:r>
            <a:r>
              <a:rPr lang="lv-LV" sz="3600" b="1" dirty="0" smtClean="0"/>
              <a:t> ir 2 derības:</a:t>
            </a:r>
            <a:endParaRPr lang="lv-LV" sz="3600" b="1" dirty="0" smtClean="0"/>
          </a:p>
        </p:txBody>
      </p:sp>
      <p:pic>
        <p:nvPicPr>
          <p:cNvPr id="24580" name="Picture 4" descr="Isaac Ishmael Sarah Hagar and Abraham Sarah and Abraham Bible NI Relig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221088"/>
            <a:ext cx="6000750" cy="2636912"/>
          </a:xfrm>
          <a:prstGeom prst="rect">
            <a:avLst/>
          </a:prstGeom>
          <a:noFill/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0" y="764704"/>
            <a:ext cx="21237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Sāra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940152" y="692696"/>
            <a:ext cx="212372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Hagare</a:t>
            </a:r>
            <a:endParaRPr kumimoji="0" lang="lv-LV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572000" y="1340768"/>
            <a:ext cx="46085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Kalpones derība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Islāma derība</a:t>
            </a:r>
          </a:p>
          <a:p>
            <a:pPr>
              <a:buFontTx/>
              <a:buChar char="•"/>
            </a:pPr>
            <a:r>
              <a:rPr lang="lv-LV" sz="2800" dirty="0" smtClean="0"/>
              <a:t>Dievs ir bargs soģis</a:t>
            </a:r>
          </a:p>
          <a:p>
            <a:pPr>
              <a:buFontTx/>
              <a:buChar char="•"/>
            </a:pPr>
            <a:r>
              <a:rPr lang="lv-LV" sz="2800" dirty="0" smtClean="0"/>
              <a:t>Debesis ir jānopelna</a:t>
            </a:r>
          </a:p>
          <a:p>
            <a:pPr>
              <a:buFontTx/>
              <a:buChar char="•"/>
            </a:pPr>
            <a:r>
              <a:rPr lang="lv-LV" sz="2800" dirty="0" smtClean="0"/>
              <a:t>Dieva likumi un norādes</a:t>
            </a:r>
          </a:p>
          <a:p>
            <a:pPr>
              <a:buFontTx/>
              <a:buChar char="•"/>
            </a:pPr>
            <a:r>
              <a:rPr lang="lv-LV" sz="2800" dirty="0" smtClean="0"/>
              <a:t>Aprēķins/Izdevīgums</a:t>
            </a:r>
          </a:p>
          <a:p>
            <a:pPr>
              <a:buFontTx/>
              <a:buChar char="•"/>
            </a:pPr>
            <a:r>
              <a:rPr lang="lv-LV" sz="2800" dirty="0" smtClean="0"/>
              <a:t>Mani darbi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Necentīsimies</a:t>
            </a:r>
            <a:r>
              <a:rPr lang="lv-LV" sz="2800" dirty="0" smtClean="0"/>
              <a:t> būt </a:t>
            </a:r>
            <a:r>
              <a:rPr lang="lv-LV" sz="2800" b="1" dirty="0" smtClean="0"/>
              <a:t>gudrāki</a:t>
            </a:r>
            <a:r>
              <a:rPr lang="lv-LV" sz="2800" dirty="0" smtClean="0"/>
              <a:t> </a:t>
            </a:r>
            <a:r>
              <a:rPr lang="lv-LV" sz="2800" b="1" dirty="0" smtClean="0"/>
              <a:t>par Dievu</a:t>
            </a:r>
            <a:r>
              <a:rPr lang="lv-LV" sz="2800" dirty="0" smtClean="0"/>
              <a:t>, </a:t>
            </a:r>
            <a:r>
              <a:rPr lang="lv-LV" sz="2800" b="1" dirty="0" smtClean="0"/>
              <a:t>neskriesim Dievam pa priekšu</a:t>
            </a:r>
            <a:r>
              <a:rPr lang="lv-LV" sz="2800" dirty="0" smtClean="0"/>
              <a:t>, tas var </a:t>
            </a:r>
            <a:r>
              <a:rPr lang="lv-LV" sz="2800" b="1" dirty="0" smtClean="0"/>
              <a:t>dārgi maksāt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Mēs redzam kādas </a:t>
            </a:r>
            <a:r>
              <a:rPr lang="lv-LV" sz="2800" b="1" dirty="0" smtClean="0"/>
              <a:t>sekas</a:t>
            </a:r>
            <a:r>
              <a:rPr lang="lv-LV" sz="2800" dirty="0" smtClean="0"/>
              <a:t> bija </a:t>
            </a:r>
            <a:r>
              <a:rPr lang="lv-LV" sz="2800" b="1" dirty="0" smtClean="0"/>
              <a:t>Ābramam</a:t>
            </a:r>
            <a:r>
              <a:rPr lang="lv-LV" sz="2800" dirty="0" smtClean="0"/>
              <a:t> un </a:t>
            </a:r>
            <a:r>
              <a:rPr lang="lv-LV" sz="2800" b="1" dirty="0" smtClean="0"/>
              <a:t>Sārai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Kādas </a:t>
            </a:r>
            <a:r>
              <a:rPr lang="lv-LV" sz="2800" b="1" dirty="0" smtClean="0"/>
              <a:t>sekas</a:t>
            </a:r>
            <a:r>
              <a:rPr lang="lv-LV" sz="2800" dirty="0" smtClean="0"/>
              <a:t> var būt </a:t>
            </a:r>
            <a:r>
              <a:rPr lang="lv-LV" sz="2800" b="1" dirty="0" smtClean="0"/>
              <a:t>mūsu</a:t>
            </a:r>
            <a:r>
              <a:rPr lang="lv-LV" sz="2800" dirty="0" smtClean="0"/>
              <a:t> pārsteidzīgiem </a:t>
            </a:r>
            <a:r>
              <a:rPr lang="lv-LV" sz="2800" b="1" dirty="0" smtClean="0"/>
              <a:t>lēmumiem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Meklēsim</a:t>
            </a:r>
            <a:r>
              <a:rPr lang="lv-LV" sz="2800" dirty="0" smtClean="0"/>
              <a:t> visās lietās </a:t>
            </a:r>
            <a:r>
              <a:rPr lang="lv-LV" sz="2800" b="1" dirty="0" smtClean="0"/>
              <a:t>Dieva prātu </a:t>
            </a:r>
            <a:r>
              <a:rPr lang="lv-LV" sz="2800" dirty="0" smtClean="0"/>
              <a:t>un </a:t>
            </a:r>
            <a:r>
              <a:rPr lang="lv-LV" sz="2800" b="1" dirty="0" smtClean="0"/>
              <a:t>gudrību</a:t>
            </a:r>
            <a:r>
              <a:rPr lang="lv-LV" sz="2800" dirty="0" smtClean="0"/>
              <a:t>!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5" name="Picture 2" descr="Who were the Sons of Abraham? Ishmael and Isaac in the Bi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7620000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882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1.Moz.16 Sāra un </a:t>
            </a:r>
            <a:r>
              <a:rPr lang="lv-LV" sz="3600" b="1" dirty="0" err="1" smtClean="0"/>
              <a:t>Hagare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893613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200" dirty="0" smtClean="0"/>
              <a:t>1 Bet Sāraja, Ābrāma sieva, tam nebija dzemdējusi, un tai bija kalpone no Ēģiptes, tās vārds bija </a:t>
            </a:r>
            <a:r>
              <a:rPr lang="lv-LV" sz="2200" dirty="0" err="1" smtClean="0"/>
              <a:t>Hagara</a:t>
            </a:r>
            <a:r>
              <a:rPr lang="lv-LV" sz="2200" dirty="0" smtClean="0"/>
              <a:t>. 2 </a:t>
            </a:r>
            <a:r>
              <a:rPr lang="lv-LV" sz="2200" dirty="0" smtClean="0"/>
              <a:t>Un Sāraja teica Ābrāmam: "Redzi, Tas Kungs man nav devis iespēju dzemdēt, ej pie manas kalpones, varbūt no viņas </a:t>
            </a:r>
            <a:r>
              <a:rPr lang="lv-LV" sz="2200" dirty="0" smtClean="0"/>
              <a:t>man </a:t>
            </a:r>
            <a:r>
              <a:rPr lang="lv-LV" sz="2200" dirty="0" smtClean="0"/>
              <a:t>tiks doti pēcnācēji." Un Ābrāms paklausīja Sārajas balsij</a:t>
            </a:r>
            <a:r>
              <a:rPr lang="lv-LV" sz="2200" dirty="0" smtClean="0"/>
              <a:t>. 3 </a:t>
            </a:r>
            <a:r>
              <a:rPr lang="lv-LV" sz="2200" dirty="0" smtClean="0"/>
              <a:t>Un Sāraja, Ābrāma sieva, paņēma ēģiptieti </a:t>
            </a:r>
            <a:r>
              <a:rPr lang="lv-LV" sz="2200" dirty="0" err="1" smtClean="0"/>
              <a:t>Hagaru</a:t>
            </a:r>
            <a:r>
              <a:rPr lang="lv-LV" sz="2200" dirty="0" smtClean="0"/>
              <a:t>, savu kalponi, un deva to Ābrāmam par sievu pēc tam, kad tas desmit gadus bija nodzīvojis </a:t>
            </a:r>
            <a:r>
              <a:rPr lang="lv-LV" sz="2200" dirty="0" err="1" smtClean="0"/>
              <a:t>Kānaāna</a:t>
            </a:r>
            <a:r>
              <a:rPr lang="lv-LV" sz="2200" dirty="0" smtClean="0"/>
              <a:t> zemē</a:t>
            </a:r>
            <a:r>
              <a:rPr lang="lv-LV" sz="2200" dirty="0" smtClean="0"/>
              <a:t>. 4 </a:t>
            </a:r>
            <a:r>
              <a:rPr lang="lv-LV" sz="2200" dirty="0" smtClean="0"/>
              <a:t>Un viņš gāja pie </a:t>
            </a:r>
            <a:r>
              <a:rPr lang="lv-LV" sz="2200" dirty="0" err="1" smtClean="0"/>
              <a:t>Hagaras</a:t>
            </a:r>
            <a:r>
              <a:rPr lang="lv-LV" sz="2200" dirty="0" smtClean="0"/>
              <a:t>, un tā tapa grūta. Un, kad tā redzēja, ka ir grūta, tad viņas kundze tai likās nicināma</a:t>
            </a:r>
            <a:r>
              <a:rPr lang="lv-LV" sz="2200" dirty="0" smtClean="0"/>
              <a:t>. 5 </a:t>
            </a:r>
            <a:r>
              <a:rPr lang="lv-LV" sz="2200" dirty="0" smtClean="0"/>
              <a:t>Tad Sāraja sacīja Ābrāmam: "Netaisnība, kāda man notikusi, lai nāk pār tevi; es esmu devusi savu kalponi tavā klēpī, bet, kad tā redzēja, ka ir grūta, es kļuvu nicināma viņas acīs; lai Tas Kungs tiesā starp mani un tevi</a:t>
            </a:r>
            <a:r>
              <a:rPr lang="lv-LV" sz="2200" dirty="0" smtClean="0"/>
              <a:t>.“ 6 </a:t>
            </a:r>
            <a:r>
              <a:rPr lang="lv-LV" sz="2200" dirty="0" smtClean="0"/>
              <a:t>Tad Ābrāms teica </a:t>
            </a:r>
            <a:r>
              <a:rPr lang="lv-LV" sz="2200" dirty="0" err="1" smtClean="0"/>
              <a:t>Sārajai</a:t>
            </a:r>
            <a:r>
              <a:rPr lang="lv-LV" sz="2200" dirty="0" smtClean="0"/>
              <a:t>: "Redzi, tava kalpone šeit ir tavās rokās, dari viņai, kas tavām acīm labpatīk</a:t>
            </a:r>
            <a:r>
              <a:rPr lang="lv-LV" sz="2200" dirty="0" smtClean="0"/>
              <a:t>.“ 7 </a:t>
            </a:r>
            <a:r>
              <a:rPr lang="lv-LV" sz="2200" dirty="0" smtClean="0"/>
              <a:t>Tad Sāraja viņu pazemoja. Bet viņa aizbēga prom no tās. Bet Tā Kunga eņģelis to atrada pie ūdens avota tuksnesī, pie avota ceļā uz </a:t>
            </a:r>
            <a:r>
              <a:rPr lang="lv-LV" sz="2200" dirty="0" err="1" smtClean="0"/>
              <a:t>Šūru</a:t>
            </a:r>
            <a:r>
              <a:rPr lang="lv-LV" sz="2200" dirty="0" smtClean="0"/>
              <a:t>. </a:t>
            </a:r>
            <a:r>
              <a:rPr lang="lv-LV" sz="2200" dirty="0" smtClean="0"/>
              <a:t>8 Un viņš sacīja </a:t>
            </a:r>
            <a:r>
              <a:rPr lang="lv-LV" sz="2200" dirty="0" err="1" smtClean="0"/>
              <a:t>Hagarai</a:t>
            </a:r>
            <a:r>
              <a:rPr lang="lv-LV" sz="2200" dirty="0" smtClean="0"/>
              <a:t>, Sārajas kalponei: "No kurienes tu nāc, un kurp tu ej?" Bet tā sacīja: "No savas valdnieces Sārajas es esmu bēgusi.“ 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15.aug.2021.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1.Moz.16 Sāra un </a:t>
            </a:r>
            <a:r>
              <a:rPr lang="lv-LV" sz="3600" b="1" dirty="0" err="1" smtClean="0"/>
              <a:t>Hagare</a:t>
            </a:r>
            <a:endParaRPr lang="lv-LV" sz="3600" b="1" dirty="0" smtClean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1052736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 dirty="0" smtClean="0"/>
              <a:t>9 </a:t>
            </a:r>
            <a:r>
              <a:rPr lang="lv-LV" sz="2400" dirty="0" smtClean="0"/>
              <a:t>Un Tā Kunga eņģelis sacīja uz viņu: "Atgriezies pie savas valdnieces un pazemojies zem tās rokas</a:t>
            </a:r>
            <a:r>
              <a:rPr lang="lv-LV" sz="2400" dirty="0" smtClean="0"/>
              <a:t>.“ 10 </a:t>
            </a:r>
            <a:r>
              <a:rPr lang="lv-LV" sz="2400" dirty="0" smtClean="0"/>
              <a:t>Un Tā Kunga eņģelis sacīja uz viņu: "Es vairodams vairošu tavus pēcnācējus, un tie nebūs saskaitāmi lielā daudzuma dēļ</a:t>
            </a:r>
            <a:r>
              <a:rPr lang="lv-LV" sz="2400" dirty="0" smtClean="0"/>
              <a:t>.“ 11 </a:t>
            </a:r>
            <a:r>
              <a:rPr lang="lv-LV" sz="2400" dirty="0" smtClean="0"/>
              <a:t>Un Tā Kunga eņģelis sacīja uz viņu: "Redzi, tu esi grūta, un tu dzemdēsi dēlu un sauksi viņa vārdu: </a:t>
            </a:r>
            <a:r>
              <a:rPr lang="lv-LV" sz="2400" dirty="0" err="1" smtClean="0"/>
              <a:t>Ismaēls</a:t>
            </a:r>
            <a:r>
              <a:rPr lang="lv-LV" sz="2400" dirty="0" smtClean="0"/>
              <a:t>[A], jo Tas Kungs tevi ir uzklausījis tavās bēdās</a:t>
            </a:r>
            <a:r>
              <a:rPr lang="lv-LV" sz="2400" dirty="0" smtClean="0"/>
              <a:t>. A</a:t>
            </a:r>
            <a:r>
              <a:rPr lang="lv-LV" sz="2400" dirty="0" smtClean="0"/>
              <a:t>) Dievs uzklausa.</a:t>
            </a:r>
          </a:p>
          <a:p>
            <a:pPr algn="just"/>
            <a:r>
              <a:rPr lang="lv-LV" sz="2400" dirty="0" smtClean="0"/>
              <a:t>12 Viņš būs savvaļas vīrs; viņa roka būs pret katru, un ikviena roka būs pret viņu, un viņš nevienam savu brāļu starpā negriezīs ceļu</a:t>
            </a:r>
            <a:r>
              <a:rPr lang="lv-LV" sz="2400" dirty="0" smtClean="0"/>
              <a:t>.“ ... 15 </a:t>
            </a:r>
            <a:r>
              <a:rPr lang="lv-LV" sz="2400" dirty="0" smtClean="0"/>
              <a:t>Un </a:t>
            </a:r>
            <a:r>
              <a:rPr lang="lv-LV" sz="2400" dirty="0" err="1" smtClean="0"/>
              <a:t>Hagara</a:t>
            </a:r>
            <a:r>
              <a:rPr lang="lv-LV" sz="2400" dirty="0" smtClean="0"/>
              <a:t> dzemdēja Ābrāmam dēlu, un </a:t>
            </a:r>
            <a:r>
              <a:rPr lang="lv-LV" sz="2400" dirty="0" err="1" smtClean="0"/>
              <a:t>mjĀbrāms</a:t>
            </a:r>
            <a:r>
              <a:rPr lang="lv-LV" sz="2400" dirty="0" smtClean="0"/>
              <a:t> nosauca savu dēlu, ko </a:t>
            </a:r>
            <a:r>
              <a:rPr lang="lv-LV" sz="2400" dirty="0" err="1" smtClean="0"/>
              <a:t>Hagara</a:t>
            </a:r>
            <a:r>
              <a:rPr lang="lv-LV" sz="2400" dirty="0" smtClean="0"/>
              <a:t> bija dzemdējusi, vārdā Ismaēls</a:t>
            </a:r>
            <a:r>
              <a:rPr lang="lv-LV" sz="2400" dirty="0" smtClean="0"/>
              <a:t>. 16 </a:t>
            </a:r>
            <a:r>
              <a:rPr lang="lv-LV" sz="2400" dirty="0" smtClean="0"/>
              <a:t>Un Ābrāmam bija astoņdesmit seši gadi, kad </a:t>
            </a:r>
            <a:r>
              <a:rPr lang="lv-LV" sz="2400" dirty="0" err="1" smtClean="0"/>
              <a:t>Hagara</a:t>
            </a:r>
            <a:r>
              <a:rPr lang="lv-LV" sz="2400" dirty="0" smtClean="0"/>
              <a:t> dzemdēja Ābrāmam </a:t>
            </a:r>
            <a:r>
              <a:rPr lang="lv-LV" sz="2400" dirty="0" err="1" smtClean="0"/>
              <a:t>Ismaēlu</a:t>
            </a:r>
            <a:r>
              <a:rPr lang="lv-LV" sz="2400" dirty="0" smtClean="0"/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15.aug.2021.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1728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dirty="0" smtClean="0"/>
              <a:t>1 Bet Sāraja, Ābrāma sieva, tam nebija dzemdējusi, un tai bija kalpone no Ēģiptes, tās vārds bija </a:t>
            </a:r>
            <a:r>
              <a:rPr lang="lv-LV" sz="2800" i="1" dirty="0" err="1" smtClean="0"/>
              <a:t>Hagara</a:t>
            </a:r>
            <a:r>
              <a:rPr lang="lv-LV" sz="2800" i="1" dirty="0" smtClean="0"/>
              <a:t>. 2 Un Sāraja teica Ābrāmam: "Redzi, Tas Kungs man nav devis iespēju dzemdēt, ej pie manas kalpones, varbūt no viņas man tiks doti pēcnācēji." Un Ābrāms paklausīja Sārajas balsij.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708920"/>
            <a:ext cx="56521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Dievs</a:t>
            </a:r>
            <a:r>
              <a:rPr lang="lv-LV" sz="2800" dirty="0" smtClean="0"/>
              <a:t> bija devis </a:t>
            </a:r>
            <a:r>
              <a:rPr lang="lv-LV" sz="2800" b="1" dirty="0" smtClean="0"/>
              <a:t>apsolījumu</a:t>
            </a:r>
            <a:r>
              <a:rPr lang="lv-LV" sz="2800" dirty="0" smtClean="0"/>
              <a:t> par </a:t>
            </a:r>
            <a:r>
              <a:rPr lang="lv-LV" sz="2800" b="1" dirty="0" smtClean="0"/>
              <a:t>Ābrama pēcnācēju</a:t>
            </a:r>
            <a:r>
              <a:rPr lang="lv-LV" sz="2800" dirty="0" smtClean="0"/>
              <a:t>, bet </a:t>
            </a:r>
            <a:r>
              <a:rPr lang="lv-LV" sz="2800" b="1" dirty="0" smtClean="0"/>
              <a:t>Sāra</a:t>
            </a:r>
            <a:r>
              <a:rPr lang="lv-LV" sz="2800" dirty="0" smtClean="0"/>
              <a:t> gribēja Dievam “</a:t>
            </a:r>
            <a:r>
              <a:rPr lang="lv-LV" sz="2800" b="1" dirty="0" smtClean="0"/>
              <a:t>piepalīdzēt</a:t>
            </a:r>
            <a:r>
              <a:rPr lang="lv-LV" sz="2800" dirty="0" smtClean="0"/>
              <a:t>”.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 ir ar mums – vai arī mēs negribam kādreiz </a:t>
            </a:r>
            <a:r>
              <a:rPr lang="lv-LV" sz="2800" b="1" dirty="0" smtClean="0"/>
              <a:t>Dievam</a:t>
            </a:r>
            <a:r>
              <a:rPr lang="lv-LV" sz="2800" dirty="0" smtClean="0"/>
              <a:t> piepalīdzēt “</a:t>
            </a:r>
            <a:r>
              <a:rPr lang="lv-LV" sz="2800" b="1" dirty="0" smtClean="0"/>
              <a:t>pa savam</a:t>
            </a:r>
            <a:r>
              <a:rPr lang="lv-LV" sz="2800" dirty="0" smtClean="0"/>
              <a:t>”?</a:t>
            </a:r>
          </a:p>
          <a:p>
            <a:pPr>
              <a:buFontTx/>
              <a:buChar char="•"/>
            </a:pPr>
            <a:r>
              <a:rPr lang="lv-LV" sz="2800" dirty="0" smtClean="0"/>
              <a:t>Visas </a:t>
            </a:r>
            <a:r>
              <a:rPr lang="lv-LV" sz="2800" b="1" dirty="0" smtClean="0"/>
              <a:t>maldu mācības </a:t>
            </a:r>
            <a:r>
              <a:rPr lang="lv-LV" sz="2800" dirty="0" smtClean="0"/>
              <a:t>ir </a:t>
            </a:r>
            <a:r>
              <a:rPr lang="lv-LV" sz="2800" b="1" dirty="0" smtClean="0"/>
              <a:t>radušās</a:t>
            </a:r>
            <a:r>
              <a:rPr lang="lv-LV" sz="2800" dirty="0" smtClean="0"/>
              <a:t> no tā, ka mēs par </a:t>
            </a:r>
            <a:r>
              <a:rPr lang="lv-LV" sz="2800" b="1" dirty="0" smtClean="0"/>
              <a:t>Dievu gribam </a:t>
            </a:r>
            <a:r>
              <a:rPr lang="lv-LV" sz="2800" dirty="0" smtClean="0"/>
              <a:t>runāt </a:t>
            </a:r>
            <a:r>
              <a:rPr lang="lv-LV" sz="2800" b="1" dirty="0" smtClean="0"/>
              <a:t>labāk</a:t>
            </a:r>
            <a:r>
              <a:rPr lang="lv-LV" sz="2800" dirty="0" smtClean="0"/>
              <a:t> nekā Viņš to dara.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Izdarīt labāk par Dievu?</a:t>
            </a:r>
            <a:endParaRPr lang="lv-LV" sz="3600" b="1" dirty="0" smtClean="0"/>
          </a:p>
        </p:txBody>
      </p:sp>
      <p:pic>
        <p:nvPicPr>
          <p:cNvPr id="8194" name="Picture 2" descr="Sarah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5" y="2383051"/>
            <a:ext cx="3635896" cy="4474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1972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3 Un Sāraja, Ābrāma sieva, paņēma ēģiptieti </a:t>
            </a:r>
            <a:r>
              <a:rPr lang="lv-LV" sz="2800" i="1" dirty="0" err="1" smtClean="0"/>
              <a:t>Hagaru</a:t>
            </a:r>
            <a:r>
              <a:rPr lang="lv-LV" sz="2800" i="1" dirty="0" smtClean="0"/>
              <a:t>, savu kalponi, un deva to Ābrāmam par sievu pēc tam, kad tas desmit gadus bija nodzīvojis </a:t>
            </a:r>
            <a:r>
              <a:rPr lang="lv-LV" sz="2800" i="1" dirty="0" err="1" smtClean="0"/>
              <a:t>Kānaāna</a:t>
            </a:r>
            <a:r>
              <a:rPr lang="lv-LV" sz="2800" i="1" dirty="0" smtClean="0"/>
              <a:t> zemē. 4 Un viņš gāja pie </a:t>
            </a:r>
            <a:r>
              <a:rPr lang="lv-LV" sz="2800" i="1" dirty="0" err="1" smtClean="0"/>
              <a:t>Hagaras</a:t>
            </a:r>
            <a:r>
              <a:rPr lang="lv-LV" sz="2800" i="1" dirty="0" smtClean="0"/>
              <a:t>, un tā tapa grūta. Un, kad tā redzēja, ka ir grūta, tad viņas kundze tai likās nicināma.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338834"/>
            <a:ext cx="5796136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Ābrams</a:t>
            </a:r>
            <a:r>
              <a:rPr lang="lv-LV" sz="2800" dirty="0" smtClean="0"/>
              <a:t> pieņem </a:t>
            </a:r>
            <a:r>
              <a:rPr lang="lv-LV" sz="2800" b="1" dirty="0" smtClean="0"/>
              <a:t>Sāras risinājumu</a:t>
            </a:r>
            <a:r>
              <a:rPr lang="lv-LV" sz="2800" dirty="0" smtClean="0"/>
              <a:t>. Viņš nāk no </a:t>
            </a:r>
            <a:r>
              <a:rPr lang="lv-LV" sz="2800" b="1" dirty="0" smtClean="0"/>
              <a:t>pagānu</a:t>
            </a:r>
            <a:r>
              <a:rPr lang="lv-LV" sz="2800" dirty="0" smtClean="0"/>
              <a:t> tautas, kur </a:t>
            </a:r>
            <a:r>
              <a:rPr lang="lv-LV" sz="2800" b="1" dirty="0" smtClean="0"/>
              <a:t>daudzsievība</a:t>
            </a:r>
            <a:r>
              <a:rPr lang="lv-LV" sz="2800" dirty="0" smtClean="0"/>
              <a:t> ir </a:t>
            </a:r>
            <a:r>
              <a:rPr lang="lv-LV" sz="2800" b="1" dirty="0" smtClean="0"/>
              <a:t>norma</a:t>
            </a:r>
            <a:r>
              <a:rPr lang="lv-LV" sz="2800" dirty="0" smtClean="0"/>
              <a:t>. Viņš tik ļoti vēlējās </a:t>
            </a:r>
            <a:r>
              <a:rPr lang="lv-LV" sz="2800" b="1" dirty="0" smtClean="0"/>
              <a:t>pēcnācēju</a:t>
            </a:r>
            <a:r>
              <a:rPr lang="lv-LV" sz="2800" dirty="0" smtClean="0"/>
              <a:t>, kam atstāt </a:t>
            </a:r>
            <a:r>
              <a:rPr lang="lv-LV" sz="2800" b="1" dirty="0" smtClean="0"/>
              <a:t>mantojumu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endParaRPr lang="lv-LV" sz="1000" dirty="0" smtClean="0"/>
          </a:p>
          <a:p>
            <a:pPr>
              <a:buFontTx/>
              <a:buChar char="•"/>
            </a:pPr>
            <a:r>
              <a:rPr lang="lv-LV" sz="2800" dirty="0" smtClean="0"/>
              <a:t>Kādas ir </a:t>
            </a:r>
            <a:r>
              <a:rPr lang="lv-LV" sz="2800" b="1" dirty="0" smtClean="0"/>
              <a:t>sekas</a:t>
            </a:r>
            <a:r>
              <a:rPr lang="lv-LV" sz="2800" dirty="0" smtClean="0"/>
              <a:t>, kad </a:t>
            </a:r>
            <a:r>
              <a:rPr lang="lv-LV" sz="2800" b="1" dirty="0" smtClean="0"/>
              <a:t>mēs rīkojamies</a:t>
            </a:r>
            <a:r>
              <a:rPr lang="lv-LV" sz="2800" dirty="0" smtClean="0"/>
              <a:t> “pa savam”?</a:t>
            </a:r>
          </a:p>
          <a:p>
            <a:r>
              <a:rPr lang="lv-LV" sz="2800" dirty="0" smtClean="0">
                <a:sym typeface="Wingdings" pitchFamily="2" charset="2"/>
              </a:rPr>
              <a:t></a:t>
            </a:r>
            <a:r>
              <a:rPr lang="lv-LV" sz="2800" b="1" dirty="0" err="1" smtClean="0"/>
              <a:t>Hagare</a:t>
            </a:r>
            <a:r>
              <a:rPr lang="lv-LV" sz="2800" dirty="0" smtClean="0"/>
              <a:t>, ieguvusi </a:t>
            </a:r>
            <a:r>
              <a:rPr lang="lv-LV" sz="2800" b="1" dirty="0" smtClean="0"/>
              <a:t>bērnu</a:t>
            </a:r>
            <a:r>
              <a:rPr lang="lv-LV" sz="2800" dirty="0" smtClean="0"/>
              <a:t>, </a:t>
            </a:r>
            <a:r>
              <a:rPr lang="lv-LV" sz="2800" b="1" dirty="0" smtClean="0"/>
              <a:t>iekrīt augstprātībā</a:t>
            </a:r>
            <a:r>
              <a:rPr lang="lv-LV" sz="2800" dirty="0" smtClean="0"/>
              <a:t>, iedomājās, ka ir </a:t>
            </a:r>
            <a:r>
              <a:rPr lang="lv-LV" sz="2800" b="1" dirty="0" smtClean="0"/>
              <a:t>pārāka</a:t>
            </a:r>
            <a:r>
              <a:rPr lang="lv-LV" sz="2800" dirty="0" smtClean="0"/>
              <a:t> par </a:t>
            </a:r>
            <a:r>
              <a:rPr lang="lv-LV" sz="2800" b="1" dirty="0" smtClean="0"/>
              <a:t>Sāru</a:t>
            </a:r>
            <a:r>
              <a:rPr lang="lv-LV" sz="2800" dirty="0" smtClean="0"/>
              <a:t>.</a:t>
            </a: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Kalpone paaugstinās pār kundzi</a:t>
            </a:r>
            <a:endParaRPr lang="lv-LV" sz="3600" b="1" dirty="0" smtClean="0"/>
          </a:p>
        </p:txBody>
      </p:sp>
      <p:pic>
        <p:nvPicPr>
          <p:cNvPr id="7170" name="Picture 2" descr="Hagar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2665" y="2348880"/>
            <a:ext cx="3591335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2816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</a:pPr>
            <a:r>
              <a:rPr lang="lv-LV" sz="2800" i="1" dirty="0" smtClean="0"/>
              <a:t>“</a:t>
            </a:r>
            <a:r>
              <a:rPr lang="lv-LV" sz="2800" i="1" dirty="0" err="1" smtClean="0"/>
              <a:t>Lamehs</a:t>
            </a:r>
            <a:r>
              <a:rPr lang="lv-LV" sz="2800" i="1" dirty="0" smtClean="0"/>
              <a:t> </a:t>
            </a:r>
            <a:r>
              <a:rPr lang="lv-LV" sz="2800" i="1" dirty="0" smtClean="0"/>
              <a:t>ņēma sev </a:t>
            </a:r>
            <a:r>
              <a:rPr lang="lv-LV" sz="2800" i="1" dirty="0" smtClean="0"/>
              <a:t>divas </a:t>
            </a:r>
            <a:r>
              <a:rPr lang="lv-LV" sz="2800" i="1" dirty="0" smtClean="0"/>
              <a:t>sievas; vienas vārds ir Ada, bet </a:t>
            </a:r>
            <a:r>
              <a:rPr lang="lv-LV" sz="2800" i="1" dirty="0" smtClean="0"/>
              <a:t>otras </a:t>
            </a:r>
            <a:r>
              <a:rPr lang="lv-LV" sz="2800" i="1" dirty="0" smtClean="0"/>
              <a:t>- </a:t>
            </a:r>
            <a:r>
              <a:rPr lang="lv-LV" sz="2800" i="1" dirty="0" err="1" smtClean="0"/>
              <a:t>Cilla</a:t>
            </a:r>
            <a:r>
              <a:rPr lang="lv-LV" sz="2800" i="1" dirty="0" smtClean="0"/>
              <a:t>.” (1.Moz.4:19)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</a:pPr>
            <a:r>
              <a:rPr lang="lv-LV" sz="2800" b="1" dirty="0" smtClean="0"/>
              <a:t>Daudzsievība</a:t>
            </a:r>
            <a:r>
              <a:rPr lang="lv-LV" sz="2800" dirty="0" smtClean="0"/>
              <a:t> </a:t>
            </a:r>
            <a:r>
              <a:rPr lang="lv-LV" sz="2800" b="1" dirty="0" smtClean="0"/>
              <a:t>nav grēks</a:t>
            </a:r>
            <a:r>
              <a:rPr lang="lv-LV" sz="2800" dirty="0" smtClean="0"/>
              <a:t>, tā nekur </a:t>
            </a:r>
            <a:r>
              <a:rPr lang="lv-LV" sz="2800" b="1" dirty="0" smtClean="0"/>
              <a:t>Bībelē</a:t>
            </a:r>
            <a:r>
              <a:rPr lang="lv-LV" sz="2800" dirty="0" smtClean="0"/>
              <a:t> </a:t>
            </a:r>
            <a:r>
              <a:rPr lang="lv-LV" sz="2800" b="1" dirty="0" smtClean="0"/>
              <a:t>nav nosodīta</a:t>
            </a:r>
            <a:r>
              <a:rPr lang="lv-LV" sz="2800" dirty="0" smtClean="0"/>
              <a:t>, bet no tās rodas </a:t>
            </a:r>
            <a:r>
              <a:rPr lang="lv-LV" sz="2800" b="1" dirty="0" smtClean="0"/>
              <a:t>daudz problēmu</a:t>
            </a:r>
            <a:r>
              <a:rPr lang="lv-LV" sz="2800" dirty="0" smtClean="0"/>
              <a:t>.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</a:pPr>
            <a:r>
              <a:rPr lang="lv-LV" sz="2800" b="1" dirty="0" smtClean="0"/>
              <a:t>Kristieši</a:t>
            </a:r>
            <a:r>
              <a:rPr lang="lv-LV" sz="2800" dirty="0" smtClean="0"/>
              <a:t> ir </a:t>
            </a:r>
            <a:r>
              <a:rPr lang="lv-LV" sz="2800" b="1" dirty="0" smtClean="0"/>
              <a:t>atgriezušies</a:t>
            </a:r>
            <a:r>
              <a:rPr lang="lv-LV" sz="2800" dirty="0" smtClean="0"/>
              <a:t> pie </a:t>
            </a:r>
            <a:r>
              <a:rPr lang="lv-LV" sz="2800" b="1" dirty="0" smtClean="0"/>
              <a:t>radīšanas kārtības</a:t>
            </a:r>
            <a:r>
              <a:rPr lang="lv-LV" sz="2800" dirty="0" smtClean="0"/>
              <a:t>: </a:t>
            </a:r>
            <a:r>
              <a:rPr lang="lv-LV" sz="2800" i="1" dirty="0" smtClean="0"/>
              <a:t>“Bīskapam </a:t>
            </a:r>
            <a:r>
              <a:rPr lang="lv-LV" sz="2800" i="1" dirty="0" smtClean="0"/>
              <a:t>pienākas būt nepeļamam vienas sievas </a:t>
            </a:r>
            <a:r>
              <a:rPr lang="lv-LV" sz="2800" i="1" dirty="0" smtClean="0"/>
              <a:t>vīram” (1.Tim.3:2)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76672"/>
            <a:ext cx="93965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No </a:t>
            </a:r>
            <a:r>
              <a:rPr lang="lv-LV" sz="2800" b="1" dirty="0" smtClean="0"/>
              <a:t>iesākuma</a:t>
            </a:r>
            <a:r>
              <a:rPr lang="lv-LV" sz="2800" dirty="0" smtClean="0"/>
              <a:t> Dievs to tā </a:t>
            </a:r>
            <a:r>
              <a:rPr lang="lv-LV" sz="2800" b="1" dirty="0" smtClean="0"/>
              <a:t>nebija iecerējis </a:t>
            </a:r>
            <a:r>
              <a:rPr lang="lv-LV" sz="2800" dirty="0" smtClean="0"/>
              <a:t>daudzsievību.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Dievs radīja </a:t>
            </a:r>
            <a:r>
              <a:rPr lang="lv-LV" sz="2800" b="1" dirty="0" smtClean="0"/>
              <a:t>Ādamu</a:t>
            </a:r>
            <a:r>
              <a:rPr lang="lv-LV" sz="2800" dirty="0" smtClean="0"/>
              <a:t> un </a:t>
            </a:r>
            <a:r>
              <a:rPr lang="lv-LV" sz="2800" b="1" dirty="0" smtClean="0"/>
              <a:t>Ievu</a:t>
            </a:r>
            <a:r>
              <a:rPr lang="lv-LV" sz="2800" dirty="0" smtClean="0"/>
              <a:t>, lai tie </a:t>
            </a:r>
            <a:r>
              <a:rPr lang="lv-LV" sz="2800" b="1" dirty="0" smtClean="0"/>
              <a:t>divi būtu viens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Kritušā </a:t>
            </a:r>
            <a:r>
              <a:rPr lang="lv-LV" sz="2800" b="1" dirty="0" smtClean="0"/>
              <a:t>Kaina pēctecis </a:t>
            </a:r>
            <a:r>
              <a:rPr lang="lv-LV" sz="2800" dirty="0" smtClean="0"/>
              <a:t>pirmais ņem </a:t>
            </a:r>
            <a:r>
              <a:rPr lang="lv-LV" sz="2800" b="1" dirty="0" smtClean="0"/>
              <a:t>divas sievas</a:t>
            </a:r>
            <a:r>
              <a:rPr lang="lv-LV" sz="2800" dirty="0" smtClean="0"/>
              <a:t>: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567507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Daudzsievība</a:t>
            </a:r>
            <a:endParaRPr lang="lv-LV" sz="3600" b="1" dirty="0" smtClean="0"/>
          </a:p>
        </p:txBody>
      </p:sp>
      <p:pic>
        <p:nvPicPr>
          <p:cNvPr id="6146" name="Picture 2" descr="At a Crossroads: the Controversial Practice of Polygam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22" y="3933056"/>
            <a:ext cx="5327916" cy="292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uiExpand="1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6 Tad Ābrāms teica </a:t>
            </a:r>
            <a:r>
              <a:rPr lang="lv-LV" sz="2800" i="1" dirty="0" err="1" smtClean="0"/>
              <a:t>Sārajai</a:t>
            </a:r>
            <a:r>
              <a:rPr lang="lv-LV" sz="2800" i="1" dirty="0" smtClean="0"/>
              <a:t>: "Redzi, tava kalpone šeit ir tavās rokās, dari viņai, kas tavām acīm labpatīk</a:t>
            </a:r>
            <a:r>
              <a:rPr lang="lv-LV" sz="2800" i="1" dirty="0" smtClean="0"/>
              <a:t>.“ 7 </a:t>
            </a:r>
            <a:r>
              <a:rPr lang="lv-LV" sz="2800" i="1" dirty="0" smtClean="0"/>
              <a:t>Tad Sāraja viņu pazemoja. Bet viņa aizbēga prom no tās. Bet Tā Kunga eņģelis to atrada pie ūdens avota tuksnesī, pie avota ceļā uz </a:t>
            </a:r>
            <a:r>
              <a:rPr lang="lv-LV" sz="2800" i="1" dirty="0" err="1" smtClean="0"/>
              <a:t>Šūru</a:t>
            </a:r>
            <a:r>
              <a:rPr lang="lv-LV" sz="2800" i="1" dirty="0" smtClean="0"/>
              <a:t>. 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74913"/>
            <a:ext cx="56521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Daudzsievības problēma</a:t>
            </a:r>
            <a:r>
              <a:rPr lang="lv-LV" sz="2800" dirty="0" smtClean="0"/>
              <a:t>: </a:t>
            </a:r>
            <a:r>
              <a:rPr lang="lv-LV" sz="2800" b="1" dirty="0" smtClean="0"/>
              <a:t>greizsirdība</a:t>
            </a:r>
            <a:r>
              <a:rPr lang="lv-LV" sz="2800" dirty="0" smtClean="0"/>
              <a:t> un </a:t>
            </a:r>
            <a:r>
              <a:rPr lang="lv-LV" sz="2800" b="1" dirty="0" smtClean="0"/>
              <a:t>sāncensība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err="1" smtClean="0"/>
              <a:t>Hagare</a:t>
            </a:r>
            <a:r>
              <a:rPr lang="lv-LV" sz="2800" dirty="0" smtClean="0"/>
              <a:t> bija </a:t>
            </a:r>
            <a:r>
              <a:rPr lang="lv-LV" sz="2800" b="1" dirty="0" smtClean="0"/>
              <a:t>cerējusi</a:t>
            </a:r>
            <a:r>
              <a:rPr lang="lv-LV" sz="2800" dirty="0" smtClean="0"/>
              <a:t>, ka Ābrams būs viņu </a:t>
            </a:r>
            <a:r>
              <a:rPr lang="lv-LV" sz="2800" b="1" dirty="0" smtClean="0"/>
              <a:t>iemīlējis</a:t>
            </a:r>
            <a:r>
              <a:rPr lang="lv-LV" sz="2800" dirty="0" smtClean="0"/>
              <a:t> </a:t>
            </a:r>
            <a:r>
              <a:rPr lang="lv-LV" sz="2800" b="1" dirty="0" smtClean="0"/>
              <a:t>vairāk</a:t>
            </a:r>
            <a:r>
              <a:rPr lang="lv-LV" sz="2800" dirty="0" smtClean="0"/>
              <a:t> kā </a:t>
            </a:r>
            <a:r>
              <a:rPr lang="lv-LV" sz="2800" b="1" dirty="0" smtClean="0"/>
              <a:t>Sāru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Ābramam Sāra </a:t>
            </a:r>
            <a:r>
              <a:rPr lang="lv-LV" sz="2800" dirty="0" smtClean="0"/>
              <a:t>bija </a:t>
            </a:r>
            <a:r>
              <a:rPr lang="lv-LV" sz="2800" b="1" dirty="0" smtClean="0"/>
              <a:t>dārgāka</a:t>
            </a:r>
            <a:r>
              <a:rPr lang="lv-LV" sz="2800" dirty="0" smtClean="0"/>
              <a:t> pat par </a:t>
            </a:r>
            <a:r>
              <a:rPr lang="lv-LV" sz="2800" b="1" dirty="0" smtClean="0"/>
              <a:t>viņu</a:t>
            </a:r>
            <a:r>
              <a:rPr lang="lv-LV" sz="2800" dirty="0" smtClean="0"/>
              <a:t> un savu </a:t>
            </a:r>
            <a:r>
              <a:rPr lang="lv-LV" sz="2800" b="1" dirty="0" smtClean="0"/>
              <a:t>mantinieku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Iespējams </a:t>
            </a:r>
            <a:r>
              <a:rPr lang="lv-LV" sz="2800" b="1" dirty="0" smtClean="0"/>
              <a:t>Ābramam</a:t>
            </a:r>
            <a:r>
              <a:rPr lang="lv-LV" sz="2800" dirty="0" smtClean="0"/>
              <a:t> arī nepatika </a:t>
            </a:r>
            <a:r>
              <a:rPr lang="lv-LV" sz="2800" dirty="0" err="1" smtClean="0"/>
              <a:t>Hagares</a:t>
            </a:r>
            <a:r>
              <a:rPr lang="lv-LV" sz="2800" dirty="0" smtClean="0"/>
              <a:t> augstprātība un viņš gribēja </a:t>
            </a:r>
            <a:r>
              <a:rPr lang="lv-LV" sz="2800" b="1" dirty="0" smtClean="0"/>
              <a:t>pārmācīt </a:t>
            </a:r>
            <a:r>
              <a:rPr lang="lv-LV" sz="2800" b="1" dirty="0" err="1" smtClean="0"/>
              <a:t>Hagari</a:t>
            </a:r>
            <a:r>
              <a:rPr lang="lv-LV" sz="2800" b="1" dirty="0" smtClean="0"/>
              <a:t> </a:t>
            </a:r>
            <a:r>
              <a:rPr lang="lv-LV" sz="2800" dirty="0" smtClean="0"/>
              <a:t>un mācīt viņai </a:t>
            </a:r>
            <a:r>
              <a:rPr lang="lv-LV" sz="2800" b="1" dirty="0" smtClean="0"/>
              <a:t>pazemību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7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Sāras sods par augstprātību</a:t>
            </a:r>
            <a:endParaRPr lang="lv-LV" sz="3600" b="1" dirty="0" smtClean="0"/>
          </a:p>
        </p:txBody>
      </p:sp>
      <p:pic>
        <p:nvPicPr>
          <p:cNvPr id="5122" name="Picture 2" descr="What is wrong with this picture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3" y="2119312"/>
            <a:ext cx="3563888" cy="4738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dirty="0" smtClean="0"/>
              <a:t>9 Un Tā Kunga eņģelis sacīja uz viņu: "Atgriezies pie savas valdnieces un pazemojies zem tās rokas.“ 10 Un Tā Kunga eņģelis sacīja uz viņu: "Es vairodams vairošu tavus pēcnācējus, un tie nebūs saskaitāmi lielā daudzuma dēļ.“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74913"/>
            <a:ext cx="56521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Cik </a:t>
            </a:r>
            <a:r>
              <a:rPr lang="lv-LV" sz="2800" b="1" dirty="0" smtClean="0"/>
              <a:t>neaptverama</a:t>
            </a:r>
            <a:r>
              <a:rPr lang="lv-LV" sz="2800" dirty="0" smtClean="0"/>
              <a:t> ir </a:t>
            </a:r>
            <a:r>
              <a:rPr lang="lv-LV" sz="2800" b="1" dirty="0" smtClean="0"/>
              <a:t>Dieva mīlestība</a:t>
            </a:r>
            <a:r>
              <a:rPr lang="lv-LV" sz="2800" dirty="0" smtClean="0"/>
              <a:t> pret šo </a:t>
            </a:r>
            <a:r>
              <a:rPr lang="lv-LV" sz="2800" b="1" dirty="0" smtClean="0"/>
              <a:t>augstprātīgo kalponi</a:t>
            </a:r>
            <a:r>
              <a:rPr lang="lv-LV" sz="2800" dirty="0" smtClean="0"/>
              <a:t>, kas </a:t>
            </a:r>
            <a:r>
              <a:rPr lang="lv-LV" sz="2800" b="1" dirty="0" smtClean="0"/>
              <a:t>vienas lietas </a:t>
            </a:r>
            <a:r>
              <a:rPr lang="lv-LV" sz="2800" dirty="0" smtClean="0"/>
              <a:t>dēļ iedomājas </a:t>
            </a:r>
            <a:r>
              <a:rPr lang="lv-LV" sz="2800" b="1" dirty="0" smtClean="0"/>
              <a:t>sevi pārāku </a:t>
            </a:r>
            <a:r>
              <a:rPr lang="lv-LV" sz="2800" dirty="0" smtClean="0"/>
              <a:t>par </a:t>
            </a:r>
            <a:r>
              <a:rPr lang="lv-LV" sz="2800" b="1" dirty="0" smtClean="0"/>
              <a:t>Sāru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Dievs parāda viņai </a:t>
            </a:r>
            <a:r>
              <a:rPr lang="lv-LV" sz="2800" b="1" dirty="0" smtClean="0"/>
              <a:t>nepelnītu žēlastību</a:t>
            </a:r>
            <a:r>
              <a:rPr lang="lv-LV" sz="2800" dirty="0" smtClean="0"/>
              <a:t> – norādot, ka </a:t>
            </a:r>
            <a:r>
              <a:rPr lang="lv-LV" sz="2800" b="1" dirty="0" smtClean="0"/>
              <a:t>Ismaēls</a:t>
            </a:r>
            <a:r>
              <a:rPr lang="lv-LV" sz="2800" dirty="0" smtClean="0"/>
              <a:t> būs </a:t>
            </a:r>
            <a:r>
              <a:rPr lang="lv-LV" sz="2800" b="1" dirty="0" smtClean="0"/>
              <a:t>neskaitāmu pēcnācēju </a:t>
            </a:r>
            <a:r>
              <a:rPr lang="lv-LV" sz="2800" dirty="0" smtClean="0"/>
              <a:t>tēvs.</a:t>
            </a:r>
          </a:p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mums</a:t>
            </a:r>
            <a:r>
              <a:rPr lang="lv-LV" sz="2800" dirty="0" smtClean="0"/>
              <a:t> </a:t>
            </a:r>
            <a:r>
              <a:rPr lang="lv-LV" sz="2800" b="1" dirty="0" smtClean="0"/>
              <a:t>Dievs</a:t>
            </a:r>
            <a:r>
              <a:rPr lang="lv-LV" sz="2800" dirty="0" smtClean="0"/>
              <a:t> bieži parāda </a:t>
            </a:r>
            <a:r>
              <a:rPr lang="lv-LV" sz="2800" b="1" dirty="0" smtClean="0"/>
              <a:t>nepelnītu žēlastību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Žēlastība</a:t>
            </a:r>
            <a:r>
              <a:rPr lang="lv-LV" sz="2800" dirty="0" smtClean="0"/>
              <a:t> ir </a:t>
            </a:r>
            <a:r>
              <a:rPr lang="lv-LV" sz="2800" b="1" dirty="0" smtClean="0"/>
              <a:t>Dieva dabā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Dieva žēlastība pār kalponi</a:t>
            </a:r>
            <a:endParaRPr lang="lv-LV" sz="3600" b="1" dirty="0" smtClean="0"/>
          </a:p>
        </p:txBody>
      </p:sp>
      <p:sp>
        <p:nvSpPr>
          <p:cNvPr id="26628" name="AutoShape 4" descr="Ishmael - Wikipedia"/>
          <p:cNvSpPr>
            <a:spLocks noChangeAspect="1" noChangeArrowheads="1"/>
          </p:cNvSpPr>
          <p:nvPr/>
        </p:nvSpPr>
        <p:spPr bwMode="auto">
          <a:xfrm>
            <a:off x="155575" y="-1004888"/>
            <a:ext cx="1381125" cy="209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1" name="Picture 7" descr="Ishmael - Wikiped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060848"/>
            <a:ext cx="3707904" cy="4769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lv-LV" sz="2800" i="1" dirty="0" smtClean="0"/>
              <a:t>11 Un Tā Kunga eņģelis sacīja uz viņu: "Redzi, tu esi grūta, un tu dzemdēsi dēlu un sauksi viņa vārdu: </a:t>
            </a:r>
            <a:r>
              <a:rPr lang="lv-LV" sz="2800" i="1" dirty="0" smtClean="0"/>
              <a:t>Ismaēls, </a:t>
            </a:r>
            <a:r>
              <a:rPr lang="lv-LV" sz="2800" i="1" dirty="0" smtClean="0"/>
              <a:t>jo Tas Kungs tevi ir uzklausījis tavās bēdās. </a:t>
            </a:r>
            <a:r>
              <a:rPr lang="lv-LV" sz="2800" i="1" dirty="0" smtClean="0"/>
              <a:t>12 </a:t>
            </a:r>
            <a:r>
              <a:rPr lang="lv-LV" sz="2800" i="1" dirty="0" smtClean="0"/>
              <a:t>Viņš būs savvaļas vīrs; viņa roka būs pret katru, un ikviena roka būs pret viņu, un viņš nevienam savu brāļu starpā negriezīs ceļu.“</a:t>
            </a: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284984"/>
            <a:ext cx="68762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Ismaēls vārds = </a:t>
            </a:r>
            <a:r>
              <a:rPr lang="lv-LV" sz="2800" b="1" dirty="0" smtClean="0"/>
              <a:t>Dievs uzklausa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Ismaēls </a:t>
            </a:r>
            <a:r>
              <a:rPr lang="lv-LV" sz="2800" dirty="0" smtClean="0"/>
              <a:t>ir </a:t>
            </a:r>
            <a:r>
              <a:rPr lang="lv-LV" sz="2800" b="1" dirty="0" smtClean="0"/>
              <a:t>visu arābu tautu tēvs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Te ir dots </a:t>
            </a:r>
            <a:r>
              <a:rPr lang="lv-LV" sz="2800" b="1" dirty="0" smtClean="0"/>
              <a:t>apraksts</a:t>
            </a:r>
            <a:r>
              <a:rPr lang="lv-LV" sz="2800" dirty="0" smtClean="0"/>
              <a:t> </a:t>
            </a:r>
            <a:r>
              <a:rPr lang="lv-LV" sz="2800" b="1" dirty="0" err="1" smtClean="0"/>
              <a:t>Ismaēlam</a:t>
            </a:r>
            <a:r>
              <a:rPr lang="lv-LV" sz="2800" dirty="0" smtClean="0"/>
              <a:t> un visiem </a:t>
            </a:r>
            <a:r>
              <a:rPr lang="lv-LV" sz="2800" b="1" dirty="0" smtClean="0"/>
              <a:t>arābiem</a:t>
            </a:r>
            <a:r>
              <a:rPr lang="lv-LV" sz="2800" dirty="0" smtClean="0"/>
              <a:t>: </a:t>
            </a:r>
            <a:r>
              <a:rPr lang="lv-LV" sz="2800" b="1" dirty="0" smtClean="0"/>
              <a:t>savvaļas vīrs</a:t>
            </a:r>
            <a:r>
              <a:rPr lang="lv-LV" sz="2800" dirty="0" smtClean="0"/>
              <a:t>, kas </a:t>
            </a:r>
            <a:r>
              <a:rPr lang="lv-LV" sz="2800" b="1" dirty="0" smtClean="0"/>
              <a:t>karos</a:t>
            </a:r>
            <a:r>
              <a:rPr lang="lv-LV" sz="2800" dirty="0" smtClean="0"/>
              <a:t> ar </a:t>
            </a:r>
            <a:r>
              <a:rPr lang="lv-LV" sz="2800" b="1" dirty="0" smtClean="0"/>
              <a:t>visiem</a:t>
            </a:r>
            <a:r>
              <a:rPr lang="lv-LV" sz="2800" dirty="0" smtClean="0"/>
              <a:t> un </a:t>
            </a:r>
            <a:r>
              <a:rPr lang="lv-LV" sz="2800" b="1" dirty="0" smtClean="0"/>
              <a:t>nevienam negriezīs ceļu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b="1" dirty="0" smtClean="0"/>
              <a:t>Arābi</a:t>
            </a:r>
            <a:r>
              <a:rPr lang="lv-LV" sz="2800" dirty="0" smtClean="0"/>
              <a:t> ir tādi līdz pat </a:t>
            </a:r>
            <a:r>
              <a:rPr lang="lv-LV" sz="2800" b="1" dirty="0" smtClean="0"/>
              <a:t>šai dienai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Kāpēc</a:t>
            </a:r>
            <a:r>
              <a:rPr lang="lv-LV" sz="2800" dirty="0" smtClean="0"/>
              <a:t> ir </a:t>
            </a:r>
            <a:r>
              <a:rPr lang="lv-LV" sz="2800" b="1" dirty="0" smtClean="0"/>
              <a:t>arābi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 Lai mums </a:t>
            </a:r>
            <a:r>
              <a:rPr lang="lv-LV" sz="2800" b="1" dirty="0" smtClean="0">
                <a:sym typeface="Wingdings" pitchFamily="2" charset="2"/>
              </a:rPr>
              <a:t>kristiešiem</a:t>
            </a:r>
            <a:r>
              <a:rPr lang="lv-LV" sz="2800" dirty="0" smtClean="0">
                <a:sym typeface="Wingdings" pitchFamily="2" charset="2"/>
              </a:rPr>
              <a:t> </a:t>
            </a:r>
            <a:r>
              <a:rPr lang="lv-LV" sz="2800" b="1" dirty="0" smtClean="0">
                <a:sym typeface="Wingdings" pitchFamily="2" charset="2"/>
              </a:rPr>
              <a:t>cauri laikiem mācītu pazemību</a:t>
            </a:r>
            <a:r>
              <a:rPr lang="lv-LV" sz="2800" dirty="0" smtClean="0">
                <a:sym typeface="Wingdings" pitchFamily="2" charset="2"/>
              </a:rPr>
              <a:t>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43408"/>
            <a:ext cx="9144000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Ismaēls</a:t>
            </a:r>
            <a:endParaRPr lang="lv-LV" sz="3600" b="1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996952"/>
            <a:ext cx="2483768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16795</TotalTime>
  <Words>1189</Words>
  <Application>Microsoft Office PowerPoint</Application>
  <PresentationFormat>On-screen Show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1.Moz.16 Sāra un Hagare</vt:lpstr>
      <vt:lpstr>1.Moz.16 Sāra un Hagare</vt:lpstr>
      <vt:lpstr>1.Moz.16 Sāra un Hagare</vt:lpstr>
      <vt:lpstr>Izdarīt labāk par Dievu?</vt:lpstr>
      <vt:lpstr>Kalpone paaugstinās pār kundzi</vt:lpstr>
      <vt:lpstr>Daudzsievība</vt:lpstr>
      <vt:lpstr>Sāras sods par augstprātību</vt:lpstr>
      <vt:lpstr>Dieva žēlastība pār kalponi</vt:lpstr>
      <vt:lpstr>Ismaēls</vt:lpstr>
      <vt:lpstr>Sāra un Hagare ir 2 derības: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131</cp:revision>
  <dcterms:created xsi:type="dcterms:W3CDTF">2010-10-07T14:46:11Z</dcterms:created>
  <dcterms:modified xsi:type="dcterms:W3CDTF">2021-08-17T07:00:54Z</dcterms:modified>
</cp:coreProperties>
</file>