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1" r:id="rId2"/>
    <p:sldId id="258" r:id="rId3"/>
    <p:sldId id="261" r:id="rId4"/>
    <p:sldId id="282" r:id="rId5"/>
    <p:sldId id="268" r:id="rId6"/>
    <p:sldId id="284" r:id="rId7"/>
    <p:sldId id="283" r:id="rId8"/>
    <p:sldId id="273" r:id="rId9"/>
    <p:sldId id="279" r:id="rId10"/>
    <p:sldId id="272" r:id="rId11"/>
  </p:sldIdLst>
  <p:sldSz cx="9144000" cy="6858000" type="screen4x3"/>
  <p:notesSz cx="7010400" cy="9296400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6446" autoAdjust="0"/>
    <p:restoredTop sz="94660"/>
  </p:normalViewPr>
  <p:slideViewPr>
    <p:cSldViewPr>
      <p:cViewPr varScale="1">
        <p:scale>
          <a:sx n="64" d="100"/>
          <a:sy n="64" d="100"/>
        </p:scale>
        <p:origin x="-716" y="-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AFA3B9-D889-40F6-987F-85EA65998CC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CBA5B-34EC-48FB-8CD3-B3ACDDD94B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AFF2C6-A0CC-4B4D-A712-8C773947BC0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316AB-F4AA-4A89-93D9-9FA078C3FA4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32E3C1-E04D-4CE5-8C67-357D08DD56F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367A10-292A-493F-8AC6-7D6EBF98E71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E5D48-1C19-4194-9D71-7A0C728E118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D5CF0-EB9E-4727-9ED3-604704AFE77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271CC4-C0DB-4F89-87D6-4B5E9A28DBB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AF807-09AD-47E1-89DD-BB9302D57F91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AD2535-D104-4904-8FBE-3E9E8E39FC7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F554209-A29E-4CF9-8F2B-C03C309F0DF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Jāņa 1:43-51 Seko Man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17.jan.2021.</a:t>
            </a:r>
            <a:endParaRPr lang="lv-LV" dirty="0"/>
          </a:p>
        </p:txBody>
      </p:sp>
      <p:pic>
        <p:nvPicPr>
          <p:cNvPr id="6" name="Picture 2" descr="Image result for Jesus worl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857232"/>
            <a:ext cx="9001156" cy="5786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0"/>
            <a:ext cx="8229600" cy="83661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Jāņa </a:t>
            </a:r>
            <a:r>
              <a:rPr lang="lv-LV" sz="4000" b="1" dirty="0" smtClean="0">
                <a:solidFill>
                  <a:schemeClr val="tx1"/>
                </a:solidFill>
              </a:rPr>
              <a:t>1:43-51 Seko Man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85750" y="765175"/>
            <a:ext cx="9429750" cy="4525963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lv-LV" sz="1000" baseline="30000" dirty="0" smtClean="0"/>
              <a:t>              </a:t>
            </a:r>
            <a:r>
              <a:rPr lang="lv-LV" sz="2400" baseline="30000" dirty="0" smtClean="0"/>
              <a:t>43</a:t>
            </a:r>
            <a:r>
              <a:rPr lang="lv-LV" sz="2400" dirty="0" smtClean="0"/>
              <a:t> </a:t>
            </a:r>
            <a:r>
              <a:rPr lang="lv-LV" sz="2400" dirty="0" smtClean="0"/>
              <a:t>Nākamajā dienā Jēzus gribēja doties uz Galileju. Viņš atrada Filipu un tam sacīja: “Seko man!” </a:t>
            </a:r>
            <a:r>
              <a:rPr lang="lv-LV" sz="2400" baseline="30000" dirty="0" smtClean="0"/>
              <a:t>44</a:t>
            </a:r>
            <a:r>
              <a:rPr lang="lv-LV" sz="2400" dirty="0" smtClean="0"/>
              <a:t> Bet Filips bija no Bētsaīdas, Andreja un Pētera pilsētas. </a:t>
            </a:r>
            <a:r>
              <a:rPr lang="lv-LV" sz="2400" baseline="30000" dirty="0" smtClean="0"/>
              <a:t>45</a:t>
            </a:r>
            <a:r>
              <a:rPr lang="lv-LV" sz="2400" dirty="0" smtClean="0"/>
              <a:t> Filips atrada Natanaēlu un viņam sacīja: “Mēs esam atraduši to, par kuru Mozus rakstījis bauslībā un par kuru rakstījuši arī pravieši, – Jēzu, Jāzepa dēlu, no Nācaretes.” </a:t>
            </a:r>
            <a:r>
              <a:rPr lang="lv-LV" sz="2400" baseline="30000" dirty="0" smtClean="0"/>
              <a:t>46</a:t>
            </a:r>
            <a:r>
              <a:rPr lang="lv-LV" sz="2400" dirty="0" smtClean="0"/>
              <a:t> Bet Natanaēls viņam jautāja: “Vai no Nācaretes var būt kas labs?” Filips tam atbildēja: “Nāc un paskaties!” </a:t>
            </a:r>
            <a:r>
              <a:rPr lang="lv-LV" sz="2400" baseline="30000" dirty="0" smtClean="0"/>
              <a:t>47</a:t>
            </a:r>
            <a:r>
              <a:rPr lang="lv-LV" sz="2400" dirty="0" smtClean="0"/>
              <a:t> Jēzus redzēja Natanaēlu nākam un sacīja par viņu: “Redzi, patiesi israēlietis, kurā nav viltības.” </a:t>
            </a:r>
            <a:r>
              <a:rPr lang="lv-LV" sz="2400" baseline="30000" dirty="0" smtClean="0"/>
              <a:t>48</a:t>
            </a:r>
            <a:r>
              <a:rPr lang="lv-LV" sz="2400" dirty="0" smtClean="0"/>
              <a:t> Natanaēls viņam jautāja: “Kā tu mani pazīsti?” Jēzus atbildēja: “Pirms Filips tevi sauca, es redzēju tevi zem vīģes koka.” </a:t>
            </a:r>
            <a:r>
              <a:rPr lang="lv-LV" sz="2400" baseline="30000" dirty="0" smtClean="0"/>
              <a:t>49</a:t>
            </a:r>
            <a:r>
              <a:rPr lang="lv-LV" sz="2400" dirty="0" smtClean="0"/>
              <a:t> Natanaēls atbildēja viņam: “Rabi, tu esi Dieva Dēls, tu esi Israēla Ķēniņš!” </a:t>
            </a:r>
            <a:r>
              <a:rPr lang="lv-LV" sz="2400" baseline="30000" dirty="0" smtClean="0"/>
              <a:t>50</a:t>
            </a:r>
            <a:r>
              <a:rPr lang="lv-LV" sz="2400" dirty="0" smtClean="0"/>
              <a:t> Jēzus tam sacīja: “Tu tici tādēļ, ka es tev teicu, ka redzēju tevi zem vīģes koka. Tu redzēsi vēl lielākas lietas par šīm.” </a:t>
            </a:r>
            <a:r>
              <a:rPr lang="lv-LV" sz="2400" baseline="30000" dirty="0" smtClean="0"/>
              <a:t>51</a:t>
            </a:r>
            <a:r>
              <a:rPr lang="lv-LV" sz="2400" dirty="0" smtClean="0"/>
              <a:t> </a:t>
            </a:r>
            <a:r>
              <a:rPr lang="lv-LV" sz="2400" dirty="0" smtClean="0"/>
              <a:t>Un </a:t>
            </a:r>
            <a:r>
              <a:rPr lang="lv-LV" sz="2400" dirty="0" smtClean="0"/>
              <a:t>viņš tam sacīja: “Patiesi, patiesi es jums saku: jūs redzēsiet debesis atvērtas un Dieva eņģeļus uzkāpjam un nokāpjam uz Cilvēka Dēlu.”</a:t>
            </a:r>
            <a:endParaRPr lang="lv-LV" sz="2400" i="1" dirty="0" smtClean="0"/>
          </a:p>
        </p:txBody>
      </p:sp>
      <p:pic>
        <p:nvPicPr>
          <p:cNvPr id="3076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6"/>
          <p:cNvSpPr txBox="1">
            <a:spLocks noChangeArrowheads="1"/>
          </p:cNvSpPr>
          <p:nvPr/>
        </p:nvSpPr>
        <p:spPr bwMode="auto">
          <a:xfrm>
            <a:off x="7702550" y="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dirty="0" smtClean="0"/>
              <a:t>17.jan.2021.</a:t>
            </a:r>
            <a:endParaRPr lang="lv-LV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0"/>
            <a:ext cx="9467850" cy="1081088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lv-LV" sz="2800" i="1" baseline="30000" dirty="0" smtClean="0"/>
              <a:t>     43</a:t>
            </a:r>
            <a:r>
              <a:rPr lang="lv-LV" sz="2800" i="1" dirty="0" smtClean="0"/>
              <a:t> Nākamajā </a:t>
            </a:r>
            <a:r>
              <a:rPr lang="lv-LV" sz="2800" i="1" dirty="0" smtClean="0"/>
              <a:t>dienā Jēzus gribēja doties uz Galileju. Viņš atrada Filipu un tam sacīja: “Seko man!” </a:t>
            </a:r>
            <a:r>
              <a:rPr lang="lv-LV" sz="2800" i="1" baseline="30000" dirty="0" smtClean="0"/>
              <a:t>44</a:t>
            </a:r>
            <a:r>
              <a:rPr lang="lv-LV" sz="2800" i="1" dirty="0" smtClean="0"/>
              <a:t> Bet Filips bija no Bētsaīdas, Andreja un Pētera pilsētas. </a:t>
            </a:r>
            <a:r>
              <a:rPr lang="lv-LV" sz="2800" i="1" baseline="30000" dirty="0" smtClean="0"/>
              <a:t>45</a:t>
            </a:r>
            <a:r>
              <a:rPr lang="lv-LV" sz="2800" i="1" dirty="0" smtClean="0"/>
              <a:t> Filips atrada Natanaēlu un viņam sacīja: “Mēs esam atraduši to, par kuru Mozus rakstījis bauslībā un par kuru rakstījuši arī pravieši, – Jēzu, Jāzepa dēlu, no Nācaretes.”</a:t>
            </a:r>
            <a:endParaRPr lang="en-US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2357430"/>
            <a:ext cx="592932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Jēzus </a:t>
            </a:r>
            <a:r>
              <a:rPr lang="lv-LV" sz="2800" dirty="0" smtClean="0"/>
              <a:t>aicina savus mācekļus.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 </a:t>
            </a:r>
            <a:r>
              <a:rPr lang="lv-LV" sz="2800" dirty="0" smtClean="0"/>
              <a:t>pirmo aicina Filipu.</a:t>
            </a:r>
          </a:p>
          <a:p>
            <a:pPr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Filips</a:t>
            </a:r>
            <a:r>
              <a:rPr lang="lv-LV" sz="2800" dirty="0" smtClean="0"/>
              <a:t> atsaucās tādam </a:t>
            </a:r>
            <a:r>
              <a:rPr lang="lv-LV" sz="2800" b="1" dirty="0" smtClean="0"/>
              <a:t>vienkāršam aicinājumam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dirty="0" smtClean="0"/>
              <a:t>Kā mēs reaģētu Filipa vietā?</a:t>
            </a:r>
          </a:p>
          <a:p>
            <a:pPr>
              <a:buFontTx/>
              <a:buChar char="•"/>
            </a:pPr>
            <a:r>
              <a:rPr lang="lv-LV" sz="2800" b="1" dirty="0" smtClean="0"/>
              <a:t>Filips </a:t>
            </a:r>
            <a:r>
              <a:rPr lang="lv-LV" sz="2800" dirty="0" smtClean="0"/>
              <a:t>ir tik </a:t>
            </a:r>
            <a:r>
              <a:rPr lang="lv-LV" sz="2800" b="1" dirty="0" smtClean="0"/>
              <a:t>priecīgs</a:t>
            </a:r>
            <a:r>
              <a:rPr lang="lv-LV" sz="2800" dirty="0" smtClean="0"/>
              <a:t>, ka viņš Jēzu ir saticis, ka viņš </a:t>
            </a:r>
            <a:r>
              <a:rPr lang="lv-LV" sz="2800" b="1" dirty="0" smtClean="0"/>
              <a:t>nevar</a:t>
            </a:r>
            <a:r>
              <a:rPr lang="lv-LV" sz="2800" dirty="0" smtClean="0"/>
              <a:t> par to </a:t>
            </a:r>
            <a:r>
              <a:rPr lang="lv-LV" sz="2800" b="1" dirty="0" smtClean="0"/>
              <a:t>klusēt</a:t>
            </a:r>
            <a:r>
              <a:rPr lang="lv-LV" sz="2800" dirty="0" smtClean="0"/>
              <a:t> un </a:t>
            </a:r>
            <a:r>
              <a:rPr lang="lv-LV" sz="2800" b="1" dirty="0" smtClean="0"/>
              <a:t>stāsta Natanaēlam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Vai arī mēs </a:t>
            </a:r>
            <a:r>
              <a:rPr lang="lv-LV" sz="2800" b="1" dirty="0" smtClean="0"/>
              <a:t>stāstītu draugiem </a:t>
            </a:r>
            <a:r>
              <a:rPr lang="lv-LV" sz="2800" dirty="0" smtClean="0"/>
              <a:t>ar tādu pašu </a:t>
            </a:r>
            <a:r>
              <a:rPr lang="lv-LV" sz="2800" b="1" dirty="0" smtClean="0"/>
              <a:t>entuziasmu</a:t>
            </a:r>
            <a:r>
              <a:rPr lang="lv-LV" sz="2800" dirty="0" smtClean="0"/>
              <a:t>?</a:t>
            </a:r>
            <a:endParaRPr lang="lv-LV" sz="2800" dirty="0"/>
          </a:p>
        </p:txBody>
      </p:sp>
      <p:pic>
        <p:nvPicPr>
          <p:cNvPr id="8194" name="Picture 2" descr="Choosing Philip And Nathaniel"/>
          <p:cNvPicPr>
            <a:picLocks noChangeAspect="1" noChangeArrowheads="1"/>
          </p:cNvPicPr>
          <p:nvPr/>
        </p:nvPicPr>
        <p:blipFill>
          <a:blip r:embed="rId2"/>
          <a:srcRect b="3982"/>
          <a:stretch>
            <a:fillRect/>
          </a:stretch>
        </p:blipFill>
        <p:spPr bwMode="auto">
          <a:xfrm>
            <a:off x="5786446" y="2256685"/>
            <a:ext cx="3357553" cy="45537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42918"/>
          </a:xfrm>
        </p:spPr>
        <p:txBody>
          <a:bodyPr/>
          <a:lstStyle/>
          <a:p>
            <a:r>
              <a:rPr lang="lv-LV" b="1" dirty="0" smtClean="0"/>
              <a:t>Pravietojumi par Jēzu</a:t>
            </a:r>
            <a:endParaRPr lang="lv-LV" b="1" dirty="0" smtClean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642918"/>
            <a:ext cx="914400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lv-LV" sz="2600" dirty="0" smtClean="0"/>
              <a:t>“</a:t>
            </a:r>
            <a:r>
              <a:rPr lang="lv-LV" sz="2600" i="1" dirty="0" smtClean="0"/>
              <a:t>Tādēļ Kungs pats dos jums zīmi, redzi, jaunava kļūs grūta, dzemdēs dēlu un dos viņam vārdu </a:t>
            </a:r>
            <a:r>
              <a:rPr lang="lv-LV" sz="2600" i="1" dirty="0" smtClean="0"/>
              <a:t>Immānū-Ēls.</a:t>
            </a:r>
            <a:r>
              <a:rPr lang="lv-LV" sz="2600" dirty="0" smtClean="0"/>
              <a:t>” (Jes.7:14)</a:t>
            </a:r>
          </a:p>
          <a:p>
            <a:pPr algn="just">
              <a:buFont typeface="Arial" pitchFamily="34" charset="0"/>
              <a:buChar char="•"/>
            </a:pPr>
            <a:r>
              <a:rPr lang="lv-LV" sz="2600" dirty="0" smtClean="0"/>
              <a:t>“</a:t>
            </a:r>
            <a:r>
              <a:rPr lang="lv-LV" sz="2600" i="1" baseline="30000" dirty="0" smtClean="0"/>
              <a:t>12</a:t>
            </a:r>
            <a:r>
              <a:rPr lang="lv-LV" sz="2600" i="1" dirty="0" smtClean="0"/>
              <a:t> Kad tavs dienu skaits būs pilns, tu iesi pie saviem tēviem, es celšu tev pēcnācēju, kas no tevis paša dzimis, es nostiprināšu viņa valdīšanu! </a:t>
            </a:r>
            <a:r>
              <a:rPr lang="lv-LV" sz="2600" i="1" baseline="30000" dirty="0" smtClean="0"/>
              <a:t>13</a:t>
            </a:r>
            <a:r>
              <a:rPr lang="lv-LV" sz="2600" i="1" dirty="0" smtClean="0"/>
              <a:t> Viņš uzcels namu manam vārdam, es nostiprināšu viņa valsts troni uz mūžiem</a:t>
            </a:r>
            <a:r>
              <a:rPr lang="lv-LV" sz="2600" i="1" dirty="0" smtClean="0"/>
              <a:t>!</a:t>
            </a:r>
            <a:r>
              <a:rPr lang="lv-LV" sz="2600" dirty="0" smtClean="0"/>
              <a:t>” (2.Sam.7:12-13)</a:t>
            </a:r>
          </a:p>
          <a:p>
            <a:pPr algn="just">
              <a:buFont typeface="Arial" pitchFamily="34" charset="0"/>
              <a:buChar char="•"/>
            </a:pPr>
            <a:r>
              <a:rPr lang="lv-LV" sz="2600" dirty="0" smtClean="0"/>
              <a:t>“</a:t>
            </a:r>
            <a:r>
              <a:rPr lang="lv-LV" sz="2600" i="1" dirty="0" smtClean="0"/>
              <a:t>Bet tu, Bētleme Efratā, kas esi maza starp tūkstošiem no Jūdas, no tevis nāks tas, kam jābūt par valdnieku </a:t>
            </a:r>
            <a:r>
              <a:rPr lang="lv-LV" sz="2600" i="1" dirty="0" smtClean="0"/>
              <a:t>Israēlā</a:t>
            </a:r>
            <a:r>
              <a:rPr lang="lv-LV" sz="2600" dirty="0" smtClean="0"/>
              <a:t>.</a:t>
            </a:r>
            <a:r>
              <a:rPr lang="lv-LV" sz="2600" dirty="0" smtClean="0"/>
              <a:t>” (Mih.5:1)</a:t>
            </a:r>
            <a:endParaRPr lang="lv-LV" sz="2600" dirty="0"/>
          </a:p>
        </p:txBody>
      </p:sp>
      <p:pic>
        <p:nvPicPr>
          <p:cNvPr id="9218" name="Picture 2" descr="Jesus Begins to Make Disciples | Life of Jesus | John the baptist,  Spiritual pictures, Jes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308183"/>
            <a:ext cx="7358114" cy="25498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357188" y="-61913"/>
            <a:ext cx="9537701" cy="1419226"/>
          </a:xfrm>
        </p:spPr>
        <p:txBody>
          <a:bodyPr/>
          <a:lstStyle/>
          <a:p>
            <a:pPr algn="just">
              <a:buFontTx/>
              <a:buNone/>
            </a:pPr>
            <a:r>
              <a:rPr lang="lv-LV" sz="2800" i="1" baseline="30000" dirty="0" smtClean="0"/>
              <a:t>     46</a:t>
            </a:r>
            <a:r>
              <a:rPr lang="lv-LV" sz="2800" i="1" dirty="0" smtClean="0"/>
              <a:t> </a:t>
            </a:r>
            <a:r>
              <a:rPr lang="lv-LV" sz="2800" i="1" dirty="0" smtClean="0"/>
              <a:t>Bet Natanaēls viņam jautāja: “Vai no Nācaretes var būt kas labs?” Filips tam atbildēja: “Nāc un paskaties!” </a:t>
            </a:r>
            <a:r>
              <a:rPr lang="lv-LV" sz="2800" i="1" baseline="30000" dirty="0" smtClean="0"/>
              <a:t>47</a:t>
            </a:r>
            <a:r>
              <a:rPr lang="lv-LV" sz="2800" i="1" dirty="0" smtClean="0"/>
              <a:t> Jēzus redzēja Natanaēlu nākam un sacīja par viņu: “Redzi, patiesi israēlietis, kurā nav viltības.”</a:t>
            </a:r>
            <a:endParaRPr lang="en-US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5000628" cy="542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  <a:defRPr/>
            </a:pPr>
            <a:endParaRPr lang="lv-LV" sz="1050" dirty="0"/>
          </a:p>
          <a:p>
            <a:pPr>
              <a:buFont typeface="Arial" pitchFamily="34" charset="0"/>
              <a:buChar char="•"/>
              <a:defRPr/>
            </a:pPr>
            <a:r>
              <a:rPr lang="lv-LV" sz="2800" b="1" dirty="0" smtClean="0"/>
              <a:t>Natanaēls </a:t>
            </a:r>
            <a:r>
              <a:rPr lang="lv-LV" sz="2800" dirty="0" smtClean="0"/>
              <a:t>uzreiz </a:t>
            </a:r>
            <a:r>
              <a:rPr lang="lv-LV" sz="2800" b="1" dirty="0" smtClean="0"/>
              <a:t>nepieņem patiesību</a:t>
            </a:r>
            <a:r>
              <a:rPr lang="lv-LV" sz="2800" dirty="0" smtClean="0"/>
              <a:t> par Jēzu.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b="1" dirty="0" smtClean="0"/>
              <a:t>Cik pazīstami! </a:t>
            </a:r>
            <a:r>
              <a:rPr lang="lv-LV" sz="2800" dirty="0" smtClean="0"/>
              <a:t>Vai ne?</a:t>
            </a:r>
            <a:endParaRPr lang="lv-LV" sz="2800" b="1" dirty="0" smtClean="0"/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 smtClean="0"/>
              <a:t>Vai tad no </a:t>
            </a:r>
            <a:r>
              <a:rPr lang="lv-LV" sz="2800" b="1" dirty="0" smtClean="0"/>
              <a:t>mazās Nācaretes </a:t>
            </a:r>
            <a:r>
              <a:rPr lang="lv-LV" sz="2800" dirty="0" smtClean="0"/>
              <a:t>var nākt </a:t>
            </a:r>
            <a:r>
              <a:rPr lang="lv-LV" sz="2800" b="1" dirty="0" smtClean="0"/>
              <a:t>Mesija/Glābējs</a:t>
            </a:r>
            <a:r>
              <a:rPr lang="lv-LV" sz="2800" dirty="0" smtClean="0"/>
              <a:t>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b="1" dirty="0" smtClean="0"/>
              <a:t>Filips</a:t>
            </a:r>
            <a:r>
              <a:rPr lang="lv-LV" sz="2800" dirty="0" smtClean="0"/>
              <a:t>: </a:t>
            </a:r>
            <a:r>
              <a:rPr lang="lv-LV" sz="2800" b="1" dirty="0" smtClean="0"/>
              <a:t>Nāc</a:t>
            </a:r>
            <a:r>
              <a:rPr lang="lv-LV" sz="2800" dirty="0" smtClean="0"/>
              <a:t> un </a:t>
            </a:r>
            <a:r>
              <a:rPr lang="lv-LV" sz="2800" b="1" dirty="0" smtClean="0"/>
              <a:t>paskaties</a:t>
            </a:r>
            <a:r>
              <a:rPr lang="lv-LV" sz="2800" dirty="0" smtClean="0"/>
              <a:t>!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 smtClean="0"/>
              <a:t>Cik </a:t>
            </a:r>
            <a:r>
              <a:rPr lang="lv-LV" sz="2800" b="1" dirty="0" smtClean="0"/>
              <a:t>reizes</a:t>
            </a:r>
            <a:r>
              <a:rPr lang="lv-LV" sz="2800" dirty="0" smtClean="0"/>
              <a:t> mēs tā esam </a:t>
            </a:r>
            <a:r>
              <a:rPr lang="lv-LV" sz="2800" b="1" dirty="0" smtClean="0"/>
              <a:t>sacījuši</a:t>
            </a:r>
            <a:r>
              <a:rPr lang="lv-LV" sz="2800" dirty="0" smtClean="0"/>
              <a:t> saviem </a:t>
            </a:r>
            <a:r>
              <a:rPr lang="lv-LV" sz="2800" b="1" dirty="0" smtClean="0"/>
              <a:t>tuviniekiem</a:t>
            </a:r>
            <a:r>
              <a:rPr lang="lv-LV" sz="2800" dirty="0" smtClean="0"/>
              <a:t>?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lv-LV" sz="2800" dirty="0" smtClean="0"/>
              <a:t>Kāda ir </a:t>
            </a:r>
            <a:r>
              <a:rPr lang="lv-LV" sz="2800" b="1" dirty="0" smtClean="0"/>
              <a:t>Natanaēla reakcija iepazīstot Jēzu</a:t>
            </a:r>
            <a:r>
              <a:rPr lang="lv-LV" sz="2800" dirty="0" smtClean="0"/>
              <a:t>: “</a:t>
            </a:r>
            <a:r>
              <a:rPr lang="lv-LV" sz="2800" i="1" dirty="0" smtClean="0"/>
              <a:t>Redzi, patiesi israēlietis, kurā nav </a:t>
            </a:r>
            <a:r>
              <a:rPr lang="lv-LV" sz="2800" i="1" dirty="0" smtClean="0"/>
              <a:t>viltības.</a:t>
            </a:r>
            <a:r>
              <a:rPr lang="lv-LV" sz="2800" dirty="0" smtClean="0"/>
              <a:t>”</a:t>
            </a:r>
            <a:endParaRPr lang="lv-LV" sz="2800" dirty="0"/>
          </a:p>
        </p:txBody>
      </p:sp>
      <p:pic>
        <p:nvPicPr>
          <p:cNvPr id="7170" name="Picture 2" descr="Jesus talks to Philip and Nathanael | Spiritual pictures, Biblical art,  Jesu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643050"/>
            <a:ext cx="4429124" cy="5214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O:\Baznica\Imanta\Alfa kurss\bildes\dzives jeg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7620" y="1571612"/>
            <a:ext cx="2571768" cy="19455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3" name="Picture 3"/>
          <p:cNvPicPr>
            <a:picLocks noChangeAspect="1" noChangeArrowheads="1"/>
          </p:cNvPicPr>
          <p:nvPr/>
        </p:nvPicPr>
        <p:blipFill>
          <a:blip r:embed="rId3" cstate="print"/>
          <a:srcRect l="16374" t="20491" r="12674" b="18033"/>
          <a:stretch>
            <a:fillRect/>
          </a:stretch>
        </p:blipFill>
        <p:spPr bwMode="auto">
          <a:xfrm>
            <a:off x="6572264" y="1571612"/>
            <a:ext cx="2571736" cy="192882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4" name="Picture 4"/>
          <p:cNvPicPr>
            <a:picLocks noChangeAspect="1" noChangeArrowheads="1"/>
          </p:cNvPicPr>
          <p:nvPr/>
        </p:nvPicPr>
        <p:blipFill>
          <a:blip r:embed="rId4" cstate="print"/>
          <a:srcRect l="6667" t="8000" r="9999" b="15999"/>
          <a:stretch>
            <a:fillRect/>
          </a:stretch>
        </p:blipFill>
        <p:spPr bwMode="auto">
          <a:xfrm>
            <a:off x="3714744" y="3571876"/>
            <a:ext cx="2928926" cy="22259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9144000" cy="857250"/>
          </a:xfrm>
        </p:spPr>
        <p:txBody>
          <a:bodyPr/>
          <a:lstStyle/>
          <a:p>
            <a:pPr eaLnBrk="1" hangingPunct="1"/>
            <a:r>
              <a:rPr lang="lv-LV" sz="4200" b="1" dirty="0" smtClean="0"/>
              <a:t>Ko gan Jēzus var palīdzēt šodien?</a:t>
            </a:r>
            <a:endParaRPr lang="lv-LV" sz="4200" b="1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857250"/>
            <a:ext cx="8643938" cy="564356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lv-LV" sz="3600" dirty="0" smtClean="0"/>
              <a:t>Bībelē varam atrast norādes par:</a:t>
            </a:r>
          </a:p>
          <a:p>
            <a:pPr eaLnBrk="1" hangingPunct="1"/>
            <a:r>
              <a:rPr lang="lv-LV" sz="4800" b="1" dirty="0" smtClean="0"/>
              <a:t>Dzīves jēgu</a:t>
            </a:r>
            <a:endParaRPr lang="en-US" sz="4800" dirty="0" smtClean="0"/>
          </a:p>
          <a:p>
            <a:pPr eaLnBrk="1" hangingPunct="1"/>
            <a:r>
              <a:rPr lang="lv-LV" sz="4800" b="1" dirty="0" smtClean="0"/>
              <a:t>Laulību</a:t>
            </a:r>
            <a:endParaRPr lang="en-US" sz="4800" dirty="0" smtClean="0"/>
          </a:p>
          <a:p>
            <a:pPr eaLnBrk="1" hangingPunct="1"/>
            <a:r>
              <a:rPr lang="lv-LV" sz="4800" b="1" dirty="0" smtClean="0"/>
              <a:t>Naudu</a:t>
            </a:r>
            <a:endParaRPr lang="en-US" sz="4800" dirty="0" smtClean="0"/>
          </a:p>
          <a:p>
            <a:pPr eaLnBrk="1" hangingPunct="1"/>
            <a:r>
              <a:rPr lang="lv-LV" sz="4800" b="1" dirty="0" smtClean="0"/>
              <a:t>Darbu</a:t>
            </a:r>
          </a:p>
          <a:p>
            <a:pPr eaLnBrk="1" hangingPunct="1"/>
            <a:r>
              <a:rPr lang="lv-LV" sz="4800" b="1" dirty="0" smtClean="0"/>
              <a:t>Attiecībām</a:t>
            </a:r>
            <a:endParaRPr lang="en-US" sz="4800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lv-LV" dirty="0" smtClean="0"/>
              <a:t>Bet problēma ir, ka bieži vien cilvēki netic, ka Jēzus var mums palīdzēt šajās lietās!</a:t>
            </a:r>
            <a:endParaRPr lang="lv-LV" dirty="0" smtClean="0"/>
          </a:p>
        </p:txBody>
      </p:sp>
      <p:pic>
        <p:nvPicPr>
          <p:cNvPr id="13321" name="Picture 9"/>
          <p:cNvPicPr>
            <a:picLocks noChangeAspect="1" noChangeArrowheads="1"/>
          </p:cNvPicPr>
          <p:nvPr/>
        </p:nvPicPr>
        <p:blipFill>
          <a:blip r:embed="rId5" cstate="print"/>
          <a:srcRect b="8255"/>
          <a:stretch>
            <a:fillRect/>
          </a:stretch>
        </p:blipFill>
        <p:spPr bwMode="auto">
          <a:xfrm>
            <a:off x="6715140" y="3571875"/>
            <a:ext cx="2428860" cy="221457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1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1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83" y="-61913"/>
            <a:ext cx="9571072" cy="1419226"/>
          </a:xfrm>
        </p:spPr>
        <p:txBody>
          <a:bodyPr/>
          <a:lstStyle/>
          <a:p>
            <a:pPr>
              <a:buFontTx/>
              <a:buNone/>
            </a:pPr>
            <a:r>
              <a:rPr lang="lv-LV" sz="2800" i="1" baseline="30000" dirty="0" smtClean="0"/>
              <a:t>      48</a:t>
            </a:r>
            <a:r>
              <a:rPr lang="lv-LV" sz="2800" i="1" dirty="0" smtClean="0"/>
              <a:t> </a:t>
            </a:r>
            <a:r>
              <a:rPr lang="lv-LV" sz="2800" i="1" dirty="0" smtClean="0"/>
              <a:t>Natanaēls viņam jautāja: “Kā tu mani pazīsti?” Jēzus atbildēja: “Pirms Filips tevi sauca, es redzēju tevi zem vīģes koka.” </a:t>
            </a:r>
            <a:r>
              <a:rPr lang="lv-LV" sz="2800" i="1" baseline="30000" dirty="0" smtClean="0"/>
              <a:t>49</a:t>
            </a:r>
            <a:r>
              <a:rPr lang="lv-LV" sz="2800" i="1" dirty="0" smtClean="0"/>
              <a:t> Natanaēls atbildēja viņam: “Rabi, tu esi Dieva Dēls, tu esi Israēla Ķēniņš!”</a:t>
            </a:r>
            <a:endParaRPr lang="en-US" sz="28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714488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Natanaēls </a:t>
            </a:r>
            <a:r>
              <a:rPr lang="lv-LV" sz="2800" dirty="0" smtClean="0"/>
              <a:t>ir pārsteigts par to, ka Jēzus viņu labi pazīst.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Jēzus pazīst mūs visus </a:t>
            </a:r>
            <a:r>
              <a:rPr lang="lv-LV" sz="2800" dirty="0" smtClean="0"/>
              <a:t>pirms vēl mēs atsaucamies!</a:t>
            </a:r>
          </a:p>
          <a:p>
            <a:pPr>
              <a:buFont typeface="Arial" pitchFamily="34" charset="0"/>
              <a:buChar char="•"/>
            </a:pPr>
            <a:r>
              <a:rPr lang="lv-LV" sz="2800" b="1" dirty="0" smtClean="0"/>
              <a:t>Natanaēla ticības apliecība: Mācītāj,</a:t>
            </a:r>
            <a:r>
              <a:rPr lang="lv-LV" sz="2800" dirty="0" smtClean="0"/>
              <a:t> tu esi </a:t>
            </a:r>
            <a:r>
              <a:rPr lang="lv-LV" sz="2800" b="1" dirty="0" smtClean="0"/>
              <a:t>Dieva</a:t>
            </a:r>
            <a:r>
              <a:rPr lang="lv-LV" sz="2800" dirty="0" smtClean="0"/>
              <a:t> </a:t>
            </a:r>
            <a:r>
              <a:rPr lang="lv-LV" sz="2800" b="1" dirty="0" smtClean="0"/>
              <a:t>Dēls</a:t>
            </a:r>
            <a:r>
              <a:rPr lang="lv-LV" sz="2800" dirty="0" smtClean="0"/>
              <a:t> un </a:t>
            </a:r>
            <a:r>
              <a:rPr lang="lv-LV" sz="2800" b="1" dirty="0" smtClean="0"/>
              <a:t>Izraēla Ķēniņš</a:t>
            </a:r>
            <a:r>
              <a:rPr lang="lv-LV" sz="2800" dirty="0" smtClean="0"/>
              <a:t>!</a:t>
            </a:r>
            <a:r>
              <a:rPr lang="lv-LV" sz="2800" b="1" dirty="0" smtClean="0"/>
              <a:t> </a:t>
            </a:r>
            <a:endParaRPr lang="lv-LV" sz="2800" dirty="0"/>
          </a:p>
        </p:txBody>
      </p:sp>
      <p:pic>
        <p:nvPicPr>
          <p:cNvPr id="6146" name="Picture 2" descr="John [1:47-51] Jesus Calls Philip and Nathanael - YouTube"/>
          <p:cNvPicPr>
            <a:picLocks noChangeAspect="1" noChangeArrowheads="1"/>
          </p:cNvPicPr>
          <p:nvPr/>
        </p:nvPicPr>
        <p:blipFill>
          <a:blip r:embed="rId2"/>
          <a:srcRect t="12500" r="1562" b="14583"/>
          <a:stretch>
            <a:fillRect/>
          </a:stretch>
        </p:blipFill>
        <p:spPr bwMode="auto">
          <a:xfrm>
            <a:off x="1214414" y="3500438"/>
            <a:ext cx="657229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57188" y="0"/>
            <a:ext cx="9501188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     50</a:t>
            </a:r>
            <a:r>
              <a:rPr lang="lv-LV" sz="2800" i="1" dirty="0" smtClean="0"/>
              <a:t> </a:t>
            </a:r>
            <a:r>
              <a:rPr lang="lv-LV" sz="2800" i="1" dirty="0" smtClean="0"/>
              <a:t>Jēzus tam sacīja: “Tu tici tādēļ, ka es tev teicu, ka redzēju tevi zem vīģes koka. Tu redzēsi vēl lielākas lietas par šīm.” </a:t>
            </a:r>
            <a:r>
              <a:rPr lang="lv-LV" sz="2800" i="1" baseline="30000" dirty="0" smtClean="0"/>
              <a:t>51</a:t>
            </a:r>
            <a:r>
              <a:rPr lang="lv-LV" sz="2800" i="1" dirty="0" smtClean="0"/>
              <a:t> Un viņš tam sacīja: “Patiesi, patiesi es jums saku: jūs redzēsiet debesis atvērtas un Dieva eņģeļus uzkāpjam un nokāpjam uz Cilvēka Dēlu.”</a:t>
            </a:r>
            <a:endParaRPr lang="lv-LV" sz="2800" i="1" dirty="0" smtClean="0">
              <a:cs typeface="Arial" charset="0"/>
            </a:endParaRPr>
          </a:p>
        </p:txBody>
      </p:sp>
      <p:sp>
        <p:nvSpPr>
          <p:cNvPr id="6149" name="Rectangle 8"/>
          <p:cNvSpPr>
            <a:spLocks noChangeArrowheads="1"/>
          </p:cNvSpPr>
          <p:nvPr/>
        </p:nvSpPr>
        <p:spPr bwMode="auto">
          <a:xfrm>
            <a:off x="0" y="1785926"/>
            <a:ext cx="457200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Natanaels ticēja </a:t>
            </a:r>
            <a:r>
              <a:rPr lang="lv-LV" sz="2800" dirty="0" smtClean="0"/>
              <a:t>tāpēc, ka </a:t>
            </a:r>
            <a:r>
              <a:rPr lang="lv-LV" sz="2800" b="1" dirty="0" smtClean="0"/>
              <a:t>Jēzus atklāja</a:t>
            </a:r>
            <a:r>
              <a:rPr lang="lv-LV" sz="2800" dirty="0" smtClean="0"/>
              <a:t>, ka Viņš ir </a:t>
            </a:r>
            <a:r>
              <a:rPr lang="lv-LV" sz="2800" b="1" dirty="0" smtClean="0"/>
              <a:t>Visuvarens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Jēzus viņam un arī katram </a:t>
            </a:r>
            <a:r>
              <a:rPr lang="lv-LV" sz="2800" b="1" dirty="0" smtClean="0"/>
              <a:t>ticīgajam apsola </a:t>
            </a:r>
            <a:r>
              <a:rPr lang="lv-LV" sz="2800" dirty="0" smtClean="0"/>
              <a:t>piedzīvot daudz </a:t>
            </a:r>
            <a:r>
              <a:rPr lang="lv-LV" sz="2800" b="1" dirty="0" smtClean="0"/>
              <a:t>lielākas lietas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b="1" dirty="0" smtClean="0"/>
              <a:t>Lielākā lieta </a:t>
            </a:r>
            <a:r>
              <a:rPr lang="lv-LV" sz="2800" dirty="0" smtClean="0"/>
              <a:t>no visām ir: redzēt </a:t>
            </a:r>
            <a:r>
              <a:rPr lang="lv-LV" sz="2800" b="1" dirty="0" smtClean="0"/>
              <a:t>debesis atvērtas </a:t>
            </a:r>
            <a:r>
              <a:rPr lang="lv-LV" sz="2800" dirty="0" smtClean="0"/>
              <a:t>un pašu </a:t>
            </a:r>
            <a:r>
              <a:rPr lang="lv-LV" sz="2800" b="1" dirty="0" smtClean="0"/>
              <a:t>Dieva Dēlu klātbūtnē rūpējamies</a:t>
            </a:r>
            <a:r>
              <a:rPr lang="lv-LV" sz="2800" dirty="0" smtClean="0"/>
              <a:t> par </a:t>
            </a:r>
            <a:r>
              <a:rPr lang="lv-LV" sz="2800" b="1" dirty="0" smtClean="0"/>
              <a:t>saviem</a:t>
            </a:r>
            <a:r>
              <a:rPr lang="lv-LV" sz="2800" dirty="0" smtClean="0"/>
              <a:t> </a:t>
            </a:r>
            <a:r>
              <a:rPr lang="lv-LV" sz="2800" b="1" dirty="0" smtClean="0"/>
              <a:t>ticīgajiem bērniem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pic>
        <p:nvPicPr>
          <p:cNvPr id="5122" name="Picture 2" descr="Misconception of the Similitude of God to His Creation - International Shia  News Agency"/>
          <p:cNvPicPr>
            <a:picLocks noChangeAspect="1" noChangeArrowheads="1"/>
          </p:cNvPicPr>
          <p:nvPr/>
        </p:nvPicPr>
        <p:blipFill>
          <a:blip r:embed="rId2"/>
          <a:srcRect l="26367" r="23095"/>
          <a:stretch>
            <a:fillRect/>
          </a:stretch>
        </p:blipFill>
        <p:spPr bwMode="auto">
          <a:xfrm>
            <a:off x="4522844" y="1714488"/>
            <a:ext cx="4621156" cy="5143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000108"/>
            <a:ext cx="464343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700" b="1" dirty="0" smtClean="0"/>
              <a:t>Jēzus</a:t>
            </a:r>
            <a:r>
              <a:rPr lang="lv-LV" sz="2700" dirty="0" smtClean="0"/>
              <a:t> tik </a:t>
            </a:r>
            <a:r>
              <a:rPr lang="lv-LV" sz="2700" b="1" dirty="0" smtClean="0"/>
              <a:t>abrīnojamā veidā </a:t>
            </a:r>
            <a:r>
              <a:rPr lang="lv-LV" sz="2700" dirty="0" smtClean="0"/>
              <a:t>satiek savus </a:t>
            </a:r>
            <a:r>
              <a:rPr lang="lv-LV" sz="2700" b="1" dirty="0" smtClean="0"/>
              <a:t>mācekļus</a:t>
            </a:r>
            <a:r>
              <a:rPr lang="lv-LV" sz="2700" dirty="0" smtClean="0"/>
              <a:t>!</a:t>
            </a:r>
            <a:endParaRPr lang="lv-LV" sz="2700" dirty="0"/>
          </a:p>
          <a:p>
            <a:pPr>
              <a:buFontTx/>
              <a:buChar char="•"/>
            </a:pPr>
            <a:r>
              <a:rPr lang="lv-LV" sz="2700" b="1" dirty="0" smtClean="0"/>
              <a:t>Natanaēls</a:t>
            </a:r>
            <a:r>
              <a:rPr lang="lv-LV" sz="2700" dirty="0" smtClean="0"/>
              <a:t> ir </a:t>
            </a:r>
            <a:r>
              <a:rPr lang="lv-LV" sz="2700" b="1" dirty="0" smtClean="0"/>
              <a:t>pārsteigts</a:t>
            </a:r>
            <a:r>
              <a:rPr lang="lv-LV" sz="2700" dirty="0" smtClean="0"/>
              <a:t> par </a:t>
            </a:r>
            <a:r>
              <a:rPr lang="lv-LV" sz="2700" b="1" dirty="0" smtClean="0"/>
              <a:t>Jēzus zināšanām </a:t>
            </a:r>
            <a:r>
              <a:rPr lang="lv-LV" sz="2700" dirty="0" smtClean="0"/>
              <a:t>par </a:t>
            </a:r>
            <a:r>
              <a:rPr lang="lv-LV" sz="2700" b="1" dirty="0" smtClean="0"/>
              <a:t>viņu</a:t>
            </a:r>
            <a:r>
              <a:rPr lang="lv-LV" sz="2700" dirty="0" smtClean="0"/>
              <a:t>.</a:t>
            </a:r>
          </a:p>
          <a:p>
            <a:pPr>
              <a:buFontTx/>
              <a:buChar char="•"/>
            </a:pPr>
            <a:r>
              <a:rPr lang="lv-LV" sz="2700" dirty="0" smtClean="0"/>
              <a:t>Tas norāda, ka </a:t>
            </a:r>
            <a:r>
              <a:rPr lang="lv-LV" sz="2700" b="1" dirty="0" smtClean="0"/>
              <a:t>Jēzus</a:t>
            </a:r>
            <a:r>
              <a:rPr lang="lv-LV" sz="2700" dirty="0" smtClean="0"/>
              <a:t> ir mūsu </a:t>
            </a:r>
            <a:r>
              <a:rPr lang="lv-LV" sz="2700" b="1" dirty="0" smtClean="0"/>
              <a:t>Visuvarenā Radītāja Dēls</a:t>
            </a:r>
            <a:r>
              <a:rPr lang="lv-LV" sz="2700" dirty="0" smtClean="0"/>
              <a:t>, </a:t>
            </a:r>
          </a:p>
          <a:p>
            <a:pPr>
              <a:buFontTx/>
              <a:buChar char="•"/>
            </a:pPr>
            <a:r>
              <a:rPr lang="lv-LV" sz="2700" b="1" dirty="0" smtClean="0"/>
              <a:t>Viņš zina visu</a:t>
            </a:r>
            <a:r>
              <a:rPr lang="lv-LV" sz="2700" dirty="0" smtClean="0"/>
              <a:t>, kas notiek </a:t>
            </a:r>
            <a:r>
              <a:rPr lang="lv-LV" sz="2700" b="1" dirty="0" smtClean="0"/>
              <a:t>mūsu dzīvēs</a:t>
            </a:r>
            <a:r>
              <a:rPr lang="lv-LV" sz="2700" dirty="0" smtClean="0"/>
              <a:t>!</a:t>
            </a:r>
          </a:p>
          <a:p>
            <a:pPr>
              <a:buFontTx/>
              <a:buChar char="•"/>
            </a:pPr>
            <a:r>
              <a:rPr lang="lv-LV" sz="2700" dirty="0" smtClean="0"/>
              <a:t>Viņa rokās </a:t>
            </a:r>
            <a:r>
              <a:rPr lang="lv-LV" sz="2700" b="1" dirty="0" smtClean="0"/>
              <a:t>mūsu ģimenes</a:t>
            </a:r>
            <a:r>
              <a:rPr lang="lv-LV" sz="2700" dirty="0" smtClean="0"/>
              <a:t>, </a:t>
            </a:r>
            <a:r>
              <a:rPr lang="lv-LV" sz="2700" b="1" dirty="0" smtClean="0"/>
              <a:t>attiecības</a:t>
            </a:r>
            <a:r>
              <a:rPr lang="lv-LV" sz="2700" dirty="0" smtClean="0"/>
              <a:t>, mūsu </a:t>
            </a:r>
            <a:r>
              <a:rPr lang="lv-LV" sz="2700" b="1" dirty="0" smtClean="0"/>
              <a:t>rūpes</a:t>
            </a:r>
            <a:r>
              <a:rPr lang="lv-LV" sz="2700" dirty="0" smtClean="0"/>
              <a:t> ir </a:t>
            </a:r>
            <a:r>
              <a:rPr lang="lv-LV" sz="2700" b="1" dirty="0" smtClean="0"/>
              <a:t>vislabākajās rokās</a:t>
            </a:r>
            <a:r>
              <a:rPr lang="lv-LV" sz="2700" dirty="0" smtClean="0"/>
              <a:t>! </a:t>
            </a:r>
            <a:endParaRPr lang="lv-LV" sz="2700" dirty="0"/>
          </a:p>
        </p:txBody>
      </p:sp>
      <p:pic>
        <p:nvPicPr>
          <p:cNvPr id="5" name="Picture 2" descr="Choosing Philip And Nathaniel"/>
          <p:cNvPicPr>
            <a:picLocks noChangeAspect="1" noChangeArrowheads="1"/>
          </p:cNvPicPr>
          <p:nvPr/>
        </p:nvPicPr>
        <p:blipFill>
          <a:blip r:embed="rId2"/>
          <a:srcRect b="3982"/>
          <a:stretch>
            <a:fillRect/>
          </a:stretch>
        </p:blipFill>
        <p:spPr bwMode="auto">
          <a:xfrm>
            <a:off x="4572000" y="857232"/>
            <a:ext cx="4572000" cy="5810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3858</TotalTime>
  <Words>846</Words>
  <Application>Microsoft Office PowerPoint</Application>
  <PresentationFormat>On-screen Show (4:3)</PresentationFormat>
  <Paragraphs>47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Jāņa 1:43-51 Seko Man</vt:lpstr>
      <vt:lpstr>Jāņa 1:43-51 Seko Man</vt:lpstr>
      <vt:lpstr>Slide 3</vt:lpstr>
      <vt:lpstr>Pravietojumi par Jēzu</vt:lpstr>
      <vt:lpstr>Slide 5</vt:lpstr>
      <vt:lpstr>Ko gan Jēzus var palīdzēt šodien?</vt:lpstr>
      <vt:lpstr>Slide 7</vt:lpstr>
      <vt:lpstr>Slide 8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76</cp:revision>
  <dcterms:created xsi:type="dcterms:W3CDTF">2010-10-07T14:46:11Z</dcterms:created>
  <dcterms:modified xsi:type="dcterms:W3CDTF">2021-01-17T12:19:57Z</dcterms:modified>
</cp:coreProperties>
</file>