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87" r:id="rId2"/>
    <p:sldId id="292" r:id="rId3"/>
    <p:sldId id="294" r:id="rId4"/>
    <p:sldId id="295" r:id="rId5"/>
    <p:sldId id="298" r:id="rId6"/>
    <p:sldId id="299" r:id="rId7"/>
    <p:sldId id="296" r:id="rId8"/>
    <p:sldId id="300" r:id="rId9"/>
    <p:sldId id="297" r:id="rId10"/>
    <p:sldId id="290" r:id="rId11"/>
    <p:sldId id="301" r:id="rId12"/>
    <p:sldId id="302" r:id="rId13"/>
    <p:sldId id="293" r:id="rId14"/>
    <p:sldId id="303" r:id="rId15"/>
    <p:sldId id="304" r:id="rId16"/>
    <p:sldId id="305" r:id="rId17"/>
    <p:sldId id="306" r:id="rId18"/>
    <p:sldId id="291" r:id="rId19"/>
    <p:sldId id="272" r:id="rId20"/>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p:cViewPr>
        <p:scale>
          <a:sx n="66" d="100"/>
          <a:sy n="66" d="100"/>
        </p:scale>
        <p:origin x="-948" y="-25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atin typeface="Arial" pitchFamily="34" charset="0"/>
              </a:defRPr>
            </a:lvl1pPr>
          </a:lstStyle>
          <a:p>
            <a:pPr>
              <a:defRPr/>
            </a:pPr>
            <a:fld id="{3EF983FC-C4BF-4F7C-9D40-CF2294EF524F}" type="datetimeFigureOut">
              <a:rPr lang="en-US"/>
              <a:pPr>
                <a:defRPr/>
              </a:pPr>
              <a:t>8/24/2024</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atin typeface="Arial" pitchFamily="34" charset="0"/>
              </a:defRPr>
            </a:lvl1pPr>
          </a:lstStyle>
          <a:p>
            <a:pPr>
              <a:defRPr/>
            </a:pPr>
            <a:fld id="{40847E63-47B2-40B9-9C30-AA625988847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EF4CE6FA-AB29-4E80-81F4-8674C7621968}" type="slidenum">
              <a:rPr lang="lv-LV" smtClean="0">
                <a:latin typeface="Arial" charset="0"/>
              </a:rPr>
              <a:pPr/>
              <a:t>2</a:t>
            </a:fld>
            <a:endParaRPr lang="lv-LV">
              <a:latin typeface="Arial" charset="0"/>
            </a:endParaRPr>
          </a:p>
        </p:txBody>
      </p:sp>
      <p:sp>
        <p:nvSpPr>
          <p:cNvPr id="50179" name="Rectangle 2"/>
          <p:cNvSpPr>
            <a:spLocks noGrp="1" noRot="1" noChangeAspect="1" noChangeArrowheads="1" noTextEdit="1"/>
          </p:cNvSpPr>
          <p:nvPr>
            <p:ph type="sldImg"/>
          </p:nvPr>
        </p:nvSpPr>
        <p:spPr>
          <a:xfrm>
            <a:off x="917575" y="746125"/>
            <a:ext cx="4962525" cy="3721100"/>
          </a:xfrm>
          <a:ln/>
        </p:spPr>
      </p:sp>
      <p:sp>
        <p:nvSpPr>
          <p:cNvPr id="50180" name="Rectangle 3"/>
          <p:cNvSpPr>
            <a:spLocks noGrp="1" noChangeArrowheads="1"/>
          </p:cNvSpPr>
          <p:nvPr>
            <p:ph type="body" idx="1"/>
          </p:nvPr>
        </p:nvSpPr>
        <p:spPr>
          <a:xfrm>
            <a:off x="678978" y="4715390"/>
            <a:ext cx="5439719" cy="4465882"/>
          </a:xfrm>
          <a:noFill/>
          <a:ln/>
        </p:spPr>
        <p:txBody>
          <a:bodyPr/>
          <a:lstStyle/>
          <a:p>
            <a:pPr eaLnBrk="1" hangingPunct="1"/>
            <a:endParaRPr lang="lv-LV">
              <a:latin typeface="Arial" charset="0"/>
            </a:endParaRPr>
          </a:p>
        </p:txBody>
      </p:sp>
    </p:spTree>
    <p:extLst>
      <p:ext uri="{BB962C8B-B14F-4D97-AF65-F5344CB8AC3E}">
        <p14:creationId xmlns="" xmlns:p14="http://schemas.microsoft.com/office/powerpoint/2010/main" val="19960836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938B98C4-B3DF-41AC-8FB9-81A0C26F6701}" type="slidenum">
              <a:rPr lang="lv-LV" smtClean="0">
                <a:latin typeface="Arial" charset="0"/>
              </a:rPr>
              <a:pPr/>
              <a:t>11</a:t>
            </a:fld>
            <a:endParaRPr lang="lv-LV">
              <a:latin typeface="Arial" charset="0"/>
            </a:endParaRPr>
          </a:p>
        </p:txBody>
      </p:sp>
      <p:sp>
        <p:nvSpPr>
          <p:cNvPr id="57347" name="Rectangle 2"/>
          <p:cNvSpPr>
            <a:spLocks noGrp="1" noRot="1" noChangeAspect="1" noChangeArrowheads="1" noTextEdit="1"/>
          </p:cNvSpPr>
          <p:nvPr>
            <p:ph type="sldImg"/>
          </p:nvPr>
        </p:nvSpPr>
        <p:spPr>
          <a:xfrm>
            <a:off x="917575" y="746125"/>
            <a:ext cx="4962525" cy="3721100"/>
          </a:xfrm>
          <a:ln/>
        </p:spPr>
      </p:sp>
      <p:sp>
        <p:nvSpPr>
          <p:cNvPr id="57348" name="Rectangle 3"/>
          <p:cNvSpPr>
            <a:spLocks noGrp="1" noChangeArrowheads="1"/>
          </p:cNvSpPr>
          <p:nvPr>
            <p:ph type="body" idx="1"/>
          </p:nvPr>
        </p:nvSpPr>
        <p:spPr>
          <a:xfrm>
            <a:off x="678978" y="4715390"/>
            <a:ext cx="5439719" cy="4465882"/>
          </a:xfrm>
          <a:noFill/>
          <a:ln/>
        </p:spPr>
        <p:txBody>
          <a:bodyPr/>
          <a:lstStyle/>
          <a:p>
            <a:pPr eaLnBrk="1" hangingPunct="1"/>
            <a:endParaRPr lang="lv-LV">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938B98C4-B3DF-41AC-8FB9-81A0C26F6701}" type="slidenum">
              <a:rPr lang="lv-LV" smtClean="0">
                <a:latin typeface="Arial" charset="0"/>
              </a:rPr>
              <a:pPr/>
              <a:t>12</a:t>
            </a:fld>
            <a:endParaRPr lang="lv-LV">
              <a:latin typeface="Arial" charset="0"/>
            </a:endParaRPr>
          </a:p>
        </p:txBody>
      </p:sp>
      <p:sp>
        <p:nvSpPr>
          <p:cNvPr id="57347" name="Rectangle 2"/>
          <p:cNvSpPr>
            <a:spLocks noGrp="1" noRot="1" noChangeAspect="1" noChangeArrowheads="1" noTextEdit="1"/>
          </p:cNvSpPr>
          <p:nvPr>
            <p:ph type="sldImg"/>
          </p:nvPr>
        </p:nvSpPr>
        <p:spPr>
          <a:xfrm>
            <a:off x="917575" y="746125"/>
            <a:ext cx="4962525" cy="3721100"/>
          </a:xfrm>
          <a:ln/>
        </p:spPr>
      </p:sp>
      <p:sp>
        <p:nvSpPr>
          <p:cNvPr id="57348" name="Rectangle 3"/>
          <p:cNvSpPr>
            <a:spLocks noGrp="1" noChangeArrowheads="1"/>
          </p:cNvSpPr>
          <p:nvPr>
            <p:ph type="body" idx="1"/>
          </p:nvPr>
        </p:nvSpPr>
        <p:spPr>
          <a:xfrm>
            <a:off x="678978" y="4715390"/>
            <a:ext cx="5439719" cy="4465882"/>
          </a:xfrm>
          <a:noFill/>
          <a:ln/>
        </p:spPr>
        <p:txBody>
          <a:bodyPr/>
          <a:lstStyle/>
          <a:p>
            <a:pPr eaLnBrk="1" hangingPunct="1"/>
            <a:endParaRPr lang="lv-LV">
              <a:latin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1EA510F9-BB3A-426E-8F39-7BFC899E3010}" type="slidenum">
              <a:rPr lang="lv-LV" smtClean="0">
                <a:latin typeface="Arial" charset="0"/>
              </a:rPr>
              <a:pPr/>
              <a:t>13</a:t>
            </a:fld>
            <a:endParaRPr lang="lv-LV">
              <a:latin typeface="Arial" charset="0"/>
            </a:endParaRPr>
          </a:p>
        </p:txBody>
      </p:sp>
      <p:sp>
        <p:nvSpPr>
          <p:cNvPr id="40963" name="Rectangle 2"/>
          <p:cNvSpPr>
            <a:spLocks noGrp="1" noRot="1" noChangeAspect="1" noChangeArrowheads="1" noTextEdit="1"/>
          </p:cNvSpPr>
          <p:nvPr>
            <p:ph type="sldImg"/>
          </p:nvPr>
        </p:nvSpPr>
        <p:spPr>
          <a:xfrm>
            <a:off x="919163" y="746125"/>
            <a:ext cx="4959350" cy="3721100"/>
          </a:xfrm>
          <a:ln/>
        </p:spPr>
      </p:sp>
      <p:sp>
        <p:nvSpPr>
          <p:cNvPr id="40964" name="Rectangle 3"/>
          <p:cNvSpPr>
            <a:spLocks noGrp="1" noChangeArrowheads="1"/>
          </p:cNvSpPr>
          <p:nvPr>
            <p:ph type="body" idx="1"/>
          </p:nvPr>
        </p:nvSpPr>
        <p:spPr>
          <a:xfrm>
            <a:off x="678979" y="4715390"/>
            <a:ext cx="5439719" cy="4465882"/>
          </a:xfrm>
          <a:noFill/>
          <a:ln/>
        </p:spPr>
        <p:txBody>
          <a:bodyPr/>
          <a:lstStyle/>
          <a:p>
            <a:pPr eaLnBrk="1" hangingPunct="1"/>
            <a:endParaRPr lang="lv-LV">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938B98C4-B3DF-41AC-8FB9-81A0C26F6701}" type="slidenum">
              <a:rPr lang="lv-LV" smtClean="0">
                <a:latin typeface="Arial" charset="0"/>
              </a:rPr>
              <a:pPr/>
              <a:t>14</a:t>
            </a:fld>
            <a:endParaRPr lang="lv-LV">
              <a:latin typeface="Arial" charset="0"/>
            </a:endParaRPr>
          </a:p>
        </p:txBody>
      </p:sp>
      <p:sp>
        <p:nvSpPr>
          <p:cNvPr id="57347" name="Rectangle 2"/>
          <p:cNvSpPr>
            <a:spLocks noGrp="1" noRot="1" noChangeAspect="1" noChangeArrowheads="1" noTextEdit="1"/>
          </p:cNvSpPr>
          <p:nvPr>
            <p:ph type="sldImg"/>
          </p:nvPr>
        </p:nvSpPr>
        <p:spPr>
          <a:xfrm>
            <a:off x="917575" y="746125"/>
            <a:ext cx="4962525" cy="3721100"/>
          </a:xfrm>
          <a:ln/>
        </p:spPr>
      </p:sp>
      <p:sp>
        <p:nvSpPr>
          <p:cNvPr id="57348" name="Rectangle 3"/>
          <p:cNvSpPr>
            <a:spLocks noGrp="1" noChangeArrowheads="1"/>
          </p:cNvSpPr>
          <p:nvPr>
            <p:ph type="body" idx="1"/>
          </p:nvPr>
        </p:nvSpPr>
        <p:spPr>
          <a:xfrm>
            <a:off x="678978" y="4715390"/>
            <a:ext cx="5439719" cy="4465882"/>
          </a:xfrm>
          <a:noFill/>
          <a:ln/>
        </p:spPr>
        <p:txBody>
          <a:bodyPr/>
          <a:lstStyle/>
          <a:p>
            <a:pPr eaLnBrk="1" hangingPunct="1"/>
            <a:endParaRPr lang="lv-LV">
              <a:latin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938B98C4-B3DF-41AC-8FB9-81A0C26F6701}" type="slidenum">
              <a:rPr lang="lv-LV" smtClean="0">
                <a:latin typeface="Arial" charset="0"/>
              </a:rPr>
              <a:pPr/>
              <a:t>15</a:t>
            </a:fld>
            <a:endParaRPr lang="lv-LV">
              <a:latin typeface="Arial" charset="0"/>
            </a:endParaRPr>
          </a:p>
        </p:txBody>
      </p:sp>
      <p:sp>
        <p:nvSpPr>
          <p:cNvPr id="57347" name="Rectangle 2"/>
          <p:cNvSpPr>
            <a:spLocks noGrp="1" noRot="1" noChangeAspect="1" noChangeArrowheads="1" noTextEdit="1"/>
          </p:cNvSpPr>
          <p:nvPr>
            <p:ph type="sldImg"/>
          </p:nvPr>
        </p:nvSpPr>
        <p:spPr>
          <a:xfrm>
            <a:off x="917575" y="746125"/>
            <a:ext cx="4962525" cy="3721100"/>
          </a:xfrm>
          <a:ln/>
        </p:spPr>
      </p:sp>
      <p:sp>
        <p:nvSpPr>
          <p:cNvPr id="57348" name="Rectangle 3"/>
          <p:cNvSpPr>
            <a:spLocks noGrp="1" noChangeArrowheads="1"/>
          </p:cNvSpPr>
          <p:nvPr>
            <p:ph type="body" idx="1"/>
          </p:nvPr>
        </p:nvSpPr>
        <p:spPr>
          <a:xfrm>
            <a:off x="678978" y="4715390"/>
            <a:ext cx="5439719" cy="4465882"/>
          </a:xfrm>
          <a:noFill/>
          <a:ln/>
        </p:spPr>
        <p:txBody>
          <a:bodyPr/>
          <a:lstStyle/>
          <a:p>
            <a:pPr eaLnBrk="1" hangingPunct="1"/>
            <a:endParaRPr lang="lv-LV">
              <a:latin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938B98C4-B3DF-41AC-8FB9-81A0C26F6701}" type="slidenum">
              <a:rPr lang="lv-LV" smtClean="0">
                <a:latin typeface="Arial" charset="0"/>
              </a:rPr>
              <a:pPr/>
              <a:t>16</a:t>
            </a:fld>
            <a:endParaRPr lang="lv-LV">
              <a:latin typeface="Arial" charset="0"/>
            </a:endParaRPr>
          </a:p>
        </p:txBody>
      </p:sp>
      <p:sp>
        <p:nvSpPr>
          <p:cNvPr id="57347" name="Rectangle 2"/>
          <p:cNvSpPr>
            <a:spLocks noGrp="1" noRot="1" noChangeAspect="1" noChangeArrowheads="1" noTextEdit="1"/>
          </p:cNvSpPr>
          <p:nvPr>
            <p:ph type="sldImg"/>
          </p:nvPr>
        </p:nvSpPr>
        <p:spPr>
          <a:xfrm>
            <a:off x="917575" y="746125"/>
            <a:ext cx="4962525" cy="3721100"/>
          </a:xfrm>
          <a:ln/>
        </p:spPr>
      </p:sp>
      <p:sp>
        <p:nvSpPr>
          <p:cNvPr id="57348" name="Rectangle 3"/>
          <p:cNvSpPr>
            <a:spLocks noGrp="1" noChangeArrowheads="1"/>
          </p:cNvSpPr>
          <p:nvPr>
            <p:ph type="body" idx="1"/>
          </p:nvPr>
        </p:nvSpPr>
        <p:spPr>
          <a:xfrm>
            <a:off x="678978" y="4715390"/>
            <a:ext cx="5439719" cy="4465882"/>
          </a:xfrm>
          <a:noFill/>
          <a:ln/>
        </p:spPr>
        <p:txBody>
          <a:bodyPr/>
          <a:lstStyle/>
          <a:p>
            <a:pPr eaLnBrk="1" hangingPunct="1"/>
            <a:endParaRPr lang="lv-LV">
              <a:latin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938B98C4-B3DF-41AC-8FB9-81A0C26F6701}" type="slidenum">
              <a:rPr lang="lv-LV" smtClean="0">
                <a:latin typeface="Arial" charset="0"/>
              </a:rPr>
              <a:pPr/>
              <a:t>17</a:t>
            </a:fld>
            <a:endParaRPr lang="lv-LV">
              <a:latin typeface="Arial" charset="0"/>
            </a:endParaRPr>
          </a:p>
        </p:txBody>
      </p:sp>
      <p:sp>
        <p:nvSpPr>
          <p:cNvPr id="57347" name="Rectangle 2"/>
          <p:cNvSpPr>
            <a:spLocks noGrp="1" noRot="1" noChangeAspect="1" noChangeArrowheads="1" noTextEdit="1"/>
          </p:cNvSpPr>
          <p:nvPr>
            <p:ph type="sldImg"/>
          </p:nvPr>
        </p:nvSpPr>
        <p:spPr>
          <a:xfrm>
            <a:off x="917575" y="746125"/>
            <a:ext cx="4962525" cy="3721100"/>
          </a:xfrm>
          <a:ln/>
        </p:spPr>
      </p:sp>
      <p:sp>
        <p:nvSpPr>
          <p:cNvPr id="57348" name="Rectangle 3"/>
          <p:cNvSpPr>
            <a:spLocks noGrp="1" noChangeArrowheads="1"/>
          </p:cNvSpPr>
          <p:nvPr>
            <p:ph type="body" idx="1"/>
          </p:nvPr>
        </p:nvSpPr>
        <p:spPr>
          <a:xfrm>
            <a:off x="678978" y="4715390"/>
            <a:ext cx="5439719" cy="4465882"/>
          </a:xfrm>
          <a:noFill/>
          <a:ln/>
        </p:spPr>
        <p:txBody>
          <a:bodyPr/>
          <a:lstStyle/>
          <a:p>
            <a:pPr eaLnBrk="1" hangingPunct="1"/>
            <a:endParaRPr lang="lv-LV">
              <a:latin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txBox="1">
            <a:spLocks noGrp="1" noChangeArrowheads="1"/>
          </p:cNvSpPr>
          <p:nvPr/>
        </p:nvSpPr>
        <p:spPr bwMode="auto">
          <a:xfrm>
            <a:off x="3851227" y="9427622"/>
            <a:ext cx="2944869" cy="497438"/>
          </a:xfrm>
          <a:prstGeom prst="rect">
            <a:avLst/>
          </a:prstGeom>
          <a:noFill/>
          <a:ln w="9525">
            <a:noFill/>
            <a:miter lim="800000"/>
            <a:headEnd/>
            <a:tailEnd/>
          </a:ln>
        </p:spPr>
        <p:txBody>
          <a:bodyPr lIns="91510" tIns="45755" rIns="91510" bIns="45755" anchor="b"/>
          <a:lstStyle/>
          <a:p>
            <a:pPr algn="r" defTabSz="915870"/>
            <a:fld id="{DC8CF4E2-8781-48F1-84BC-45128F5A1EFA}" type="slidenum">
              <a:rPr lang="lv-LV" sz="1200"/>
              <a:pPr algn="r" defTabSz="915870"/>
              <a:t>18</a:t>
            </a:fld>
            <a:endParaRPr lang="lv-LV" sz="1200" dirty="0"/>
          </a:p>
        </p:txBody>
      </p:sp>
      <p:sp>
        <p:nvSpPr>
          <p:cNvPr id="58371" name="Rectangle 2"/>
          <p:cNvSpPr>
            <a:spLocks noGrp="1" noRot="1" noChangeAspect="1" noChangeArrowheads="1" noTextEdit="1"/>
          </p:cNvSpPr>
          <p:nvPr>
            <p:ph type="sldImg"/>
          </p:nvPr>
        </p:nvSpPr>
        <p:spPr>
          <a:xfrm>
            <a:off x="917575" y="746125"/>
            <a:ext cx="4962525" cy="3721100"/>
          </a:xfrm>
          <a:ln/>
        </p:spPr>
      </p:sp>
      <p:sp>
        <p:nvSpPr>
          <p:cNvPr id="58372" name="Rectangle 3"/>
          <p:cNvSpPr>
            <a:spLocks noGrp="1" noChangeArrowheads="1"/>
          </p:cNvSpPr>
          <p:nvPr>
            <p:ph type="body" idx="1"/>
          </p:nvPr>
        </p:nvSpPr>
        <p:spPr>
          <a:xfrm>
            <a:off x="678978" y="4715390"/>
            <a:ext cx="5439719" cy="4465882"/>
          </a:xfrm>
          <a:noFill/>
          <a:ln/>
        </p:spPr>
        <p:txBody>
          <a:bodyPr/>
          <a:lstStyle/>
          <a:p>
            <a:pPr eaLnBrk="1" hangingPunct="1"/>
            <a:endParaRPr lang="lv-LV">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938B98C4-B3DF-41AC-8FB9-81A0C26F6701}" type="slidenum">
              <a:rPr lang="lv-LV" smtClean="0">
                <a:latin typeface="Arial" charset="0"/>
              </a:rPr>
              <a:pPr/>
              <a:t>3</a:t>
            </a:fld>
            <a:endParaRPr lang="lv-LV">
              <a:latin typeface="Arial" charset="0"/>
            </a:endParaRPr>
          </a:p>
        </p:txBody>
      </p:sp>
      <p:sp>
        <p:nvSpPr>
          <p:cNvPr id="57347" name="Rectangle 2"/>
          <p:cNvSpPr>
            <a:spLocks noGrp="1" noRot="1" noChangeAspect="1" noChangeArrowheads="1" noTextEdit="1"/>
          </p:cNvSpPr>
          <p:nvPr>
            <p:ph type="sldImg"/>
          </p:nvPr>
        </p:nvSpPr>
        <p:spPr>
          <a:xfrm>
            <a:off x="917575" y="746125"/>
            <a:ext cx="4962525" cy="3721100"/>
          </a:xfrm>
          <a:ln/>
        </p:spPr>
      </p:sp>
      <p:sp>
        <p:nvSpPr>
          <p:cNvPr id="57348" name="Rectangle 3"/>
          <p:cNvSpPr>
            <a:spLocks noGrp="1" noChangeArrowheads="1"/>
          </p:cNvSpPr>
          <p:nvPr>
            <p:ph type="body" idx="1"/>
          </p:nvPr>
        </p:nvSpPr>
        <p:spPr>
          <a:xfrm>
            <a:off x="678978" y="4715390"/>
            <a:ext cx="5439719" cy="4465882"/>
          </a:xfrm>
          <a:noFill/>
          <a:ln/>
        </p:spPr>
        <p:txBody>
          <a:bodyPr/>
          <a:lstStyle/>
          <a:p>
            <a:pPr eaLnBrk="1" hangingPunct="1"/>
            <a:endParaRPr lang="lv-LV">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938B98C4-B3DF-41AC-8FB9-81A0C26F6701}" type="slidenum">
              <a:rPr lang="lv-LV" smtClean="0">
                <a:latin typeface="Arial" charset="0"/>
              </a:rPr>
              <a:pPr/>
              <a:t>4</a:t>
            </a:fld>
            <a:endParaRPr lang="lv-LV">
              <a:latin typeface="Arial" charset="0"/>
            </a:endParaRPr>
          </a:p>
        </p:txBody>
      </p:sp>
      <p:sp>
        <p:nvSpPr>
          <p:cNvPr id="57347" name="Rectangle 2"/>
          <p:cNvSpPr>
            <a:spLocks noGrp="1" noRot="1" noChangeAspect="1" noChangeArrowheads="1" noTextEdit="1"/>
          </p:cNvSpPr>
          <p:nvPr>
            <p:ph type="sldImg"/>
          </p:nvPr>
        </p:nvSpPr>
        <p:spPr>
          <a:xfrm>
            <a:off x="917575" y="746125"/>
            <a:ext cx="4962525" cy="3721100"/>
          </a:xfrm>
          <a:ln/>
        </p:spPr>
      </p:sp>
      <p:sp>
        <p:nvSpPr>
          <p:cNvPr id="57348" name="Rectangle 3"/>
          <p:cNvSpPr>
            <a:spLocks noGrp="1" noChangeArrowheads="1"/>
          </p:cNvSpPr>
          <p:nvPr>
            <p:ph type="body" idx="1"/>
          </p:nvPr>
        </p:nvSpPr>
        <p:spPr>
          <a:xfrm>
            <a:off x="678978" y="4715390"/>
            <a:ext cx="5439719" cy="4465882"/>
          </a:xfrm>
          <a:noFill/>
          <a:ln/>
        </p:spPr>
        <p:txBody>
          <a:bodyPr/>
          <a:lstStyle/>
          <a:p>
            <a:pPr eaLnBrk="1" hangingPunct="1"/>
            <a:endParaRPr lang="lv-LV">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txBox="1">
            <a:spLocks noGrp="1" noChangeArrowheads="1"/>
          </p:cNvSpPr>
          <p:nvPr/>
        </p:nvSpPr>
        <p:spPr bwMode="auto">
          <a:xfrm>
            <a:off x="3851227" y="9427622"/>
            <a:ext cx="2944869" cy="497438"/>
          </a:xfrm>
          <a:prstGeom prst="rect">
            <a:avLst/>
          </a:prstGeom>
          <a:noFill/>
          <a:ln w="9525">
            <a:noFill/>
            <a:miter lim="800000"/>
            <a:headEnd/>
            <a:tailEnd/>
          </a:ln>
        </p:spPr>
        <p:txBody>
          <a:bodyPr lIns="91510" tIns="45755" rIns="91510" bIns="45755" anchor="b"/>
          <a:lstStyle/>
          <a:p>
            <a:pPr algn="r" defTabSz="915870"/>
            <a:fld id="{DC8CF4E2-8781-48F1-84BC-45128F5A1EFA}" type="slidenum">
              <a:rPr lang="lv-LV" sz="1200"/>
              <a:pPr algn="r" defTabSz="915870"/>
              <a:t>5</a:t>
            </a:fld>
            <a:endParaRPr lang="lv-LV" sz="1200" dirty="0"/>
          </a:p>
        </p:txBody>
      </p:sp>
      <p:sp>
        <p:nvSpPr>
          <p:cNvPr id="58371" name="Rectangle 2"/>
          <p:cNvSpPr>
            <a:spLocks noGrp="1" noRot="1" noChangeAspect="1" noChangeArrowheads="1" noTextEdit="1"/>
          </p:cNvSpPr>
          <p:nvPr>
            <p:ph type="sldImg"/>
          </p:nvPr>
        </p:nvSpPr>
        <p:spPr>
          <a:xfrm>
            <a:off x="917575" y="746125"/>
            <a:ext cx="4962525" cy="3721100"/>
          </a:xfrm>
          <a:ln/>
        </p:spPr>
      </p:sp>
      <p:sp>
        <p:nvSpPr>
          <p:cNvPr id="58372" name="Rectangle 3"/>
          <p:cNvSpPr>
            <a:spLocks noGrp="1" noChangeArrowheads="1"/>
          </p:cNvSpPr>
          <p:nvPr>
            <p:ph type="body" idx="1"/>
          </p:nvPr>
        </p:nvSpPr>
        <p:spPr>
          <a:xfrm>
            <a:off x="678978" y="4715390"/>
            <a:ext cx="5439719" cy="4465882"/>
          </a:xfrm>
          <a:noFill/>
          <a:ln/>
        </p:spPr>
        <p:txBody>
          <a:bodyPr/>
          <a:lstStyle/>
          <a:p>
            <a:pPr eaLnBrk="1" hangingPunct="1"/>
            <a:endParaRPr lang="lv-LV">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938B98C4-B3DF-41AC-8FB9-81A0C26F6701}" type="slidenum">
              <a:rPr lang="lv-LV" smtClean="0">
                <a:latin typeface="Arial" charset="0"/>
              </a:rPr>
              <a:pPr/>
              <a:t>6</a:t>
            </a:fld>
            <a:endParaRPr lang="lv-LV">
              <a:latin typeface="Arial" charset="0"/>
            </a:endParaRPr>
          </a:p>
        </p:txBody>
      </p:sp>
      <p:sp>
        <p:nvSpPr>
          <p:cNvPr id="57347" name="Rectangle 2"/>
          <p:cNvSpPr>
            <a:spLocks noGrp="1" noRot="1" noChangeAspect="1" noChangeArrowheads="1" noTextEdit="1"/>
          </p:cNvSpPr>
          <p:nvPr>
            <p:ph type="sldImg"/>
          </p:nvPr>
        </p:nvSpPr>
        <p:spPr>
          <a:xfrm>
            <a:off x="917575" y="746125"/>
            <a:ext cx="4962525" cy="3721100"/>
          </a:xfrm>
          <a:ln/>
        </p:spPr>
      </p:sp>
      <p:sp>
        <p:nvSpPr>
          <p:cNvPr id="57348" name="Rectangle 3"/>
          <p:cNvSpPr>
            <a:spLocks noGrp="1" noChangeArrowheads="1"/>
          </p:cNvSpPr>
          <p:nvPr>
            <p:ph type="body" idx="1"/>
          </p:nvPr>
        </p:nvSpPr>
        <p:spPr>
          <a:xfrm>
            <a:off x="678978" y="4715390"/>
            <a:ext cx="5439719" cy="4465882"/>
          </a:xfrm>
          <a:noFill/>
          <a:ln/>
        </p:spPr>
        <p:txBody>
          <a:bodyPr/>
          <a:lstStyle/>
          <a:p>
            <a:pPr eaLnBrk="1" hangingPunct="1"/>
            <a:endParaRPr lang="lv-LV">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938B98C4-B3DF-41AC-8FB9-81A0C26F6701}" type="slidenum">
              <a:rPr lang="lv-LV" smtClean="0">
                <a:latin typeface="Arial" charset="0"/>
              </a:rPr>
              <a:pPr/>
              <a:t>7</a:t>
            </a:fld>
            <a:endParaRPr lang="lv-LV">
              <a:latin typeface="Arial" charset="0"/>
            </a:endParaRPr>
          </a:p>
        </p:txBody>
      </p:sp>
      <p:sp>
        <p:nvSpPr>
          <p:cNvPr id="57347" name="Rectangle 2"/>
          <p:cNvSpPr>
            <a:spLocks noGrp="1" noRot="1" noChangeAspect="1" noChangeArrowheads="1" noTextEdit="1"/>
          </p:cNvSpPr>
          <p:nvPr>
            <p:ph type="sldImg"/>
          </p:nvPr>
        </p:nvSpPr>
        <p:spPr>
          <a:xfrm>
            <a:off x="917575" y="746125"/>
            <a:ext cx="4962525" cy="3721100"/>
          </a:xfrm>
          <a:ln/>
        </p:spPr>
      </p:sp>
      <p:sp>
        <p:nvSpPr>
          <p:cNvPr id="57348" name="Rectangle 3"/>
          <p:cNvSpPr>
            <a:spLocks noGrp="1" noChangeArrowheads="1"/>
          </p:cNvSpPr>
          <p:nvPr>
            <p:ph type="body" idx="1"/>
          </p:nvPr>
        </p:nvSpPr>
        <p:spPr>
          <a:xfrm>
            <a:off x="678978" y="4715390"/>
            <a:ext cx="5439719" cy="4465882"/>
          </a:xfrm>
          <a:noFill/>
          <a:ln/>
        </p:spPr>
        <p:txBody>
          <a:bodyPr/>
          <a:lstStyle/>
          <a:p>
            <a:pPr eaLnBrk="1" hangingPunct="1"/>
            <a:endParaRPr lang="lv-LV">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938B98C4-B3DF-41AC-8FB9-81A0C26F6701}" type="slidenum">
              <a:rPr lang="lv-LV" smtClean="0">
                <a:latin typeface="Arial" charset="0"/>
              </a:rPr>
              <a:pPr/>
              <a:t>8</a:t>
            </a:fld>
            <a:endParaRPr lang="lv-LV">
              <a:latin typeface="Arial" charset="0"/>
            </a:endParaRPr>
          </a:p>
        </p:txBody>
      </p:sp>
      <p:sp>
        <p:nvSpPr>
          <p:cNvPr id="57347" name="Rectangle 2"/>
          <p:cNvSpPr>
            <a:spLocks noGrp="1" noRot="1" noChangeAspect="1" noChangeArrowheads="1" noTextEdit="1"/>
          </p:cNvSpPr>
          <p:nvPr>
            <p:ph type="sldImg"/>
          </p:nvPr>
        </p:nvSpPr>
        <p:spPr>
          <a:xfrm>
            <a:off x="917575" y="746125"/>
            <a:ext cx="4962525" cy="3721100"/>
          </a:xfrm>
          <a:ln/>
        </p:spPr>
      </p:sp>
      <p:sp>
        <p:nvSpPr>
          <p:cNvPr id="57348" name="Rectangle 3"/>
          <p:cNvSpPr>
            <a:spLocks noGrp="1" noChangeArrowheads="1"/>
          </p:cNvSpPr>
          <p:nvPr>
            <p:ph type="body" idx="1"/>
          </p:nvPr>
        </p:nvSpPr>
        <p:spPr>
          <a:xfrm>
            <a:off x="678978" y="4715390"/>
            <a:ext cx="5439719" cy="4465882"/>
          </a:xfrm>
          <a:noFill/>
          <a:ln/>
        </p:spPr>
        <p:txBody>
          <a:bodyPr/>
          <a:lstStyle/>
          <a:p>
            <a:pPr eaLnBrk="1" hangingPunct="1"/>
            <a:endParaRPr lang="lv-LV">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txBox="1">
            <a:spLocks noGrp="1" noChangeArrowheads="1"/>
          </p:cNvSpPr>
          <p:nvPr/>
        </p:nvSpPr>
        <p:spPr bwMode="auto">
          <a:xfrm>
            <a:off x="3851227" y="9427622"/>
            <a:ext cx="2944869" cy="497438"/>
          </a:xfrm>
          <a:prstGeom prst="rect">
            <a:avLst/>
          </a:prstGeom>
          <a:noFill/>
          <a:ln w="9525">
            <a:noFill/>
            <a:miter lim="800000"/>
            <a:headEnd/>
            <a:tailEnd/>
          </a:ln>
        </p:spPr>
        <p:txBody>
          <a:bodyPr lIns="91510" tIns="45755" rIns="91510" bIns="45755" anchor="b"/>
          <a:lstStyle/>
          <a:p>
            <a:pPr algn="r" defTabSz="915870"/>
            <a:fld id="{DC8CF4E2-8781-48F1-84BC-45128F5A1EFA}" type="slidenum">
              <a:rPr lang="lv-LV" sz="1200"/>
              <a:pPr algn="r" defTabSz="915870"/>
              <a:t>9</a:t>
            </a:fld>
            <a:endParaRPr lang="lv-LV" sz="1200" dirty="0"/>
          </a:p>
        </p:txBody>
      </p:sp>
      <p:sp>
        <p:nvSpPr>
          <p:cNvPr id="58371" name="Rectangle 2"/>
          <p:cNvSpPr>
            <a:spLocks noGrp="1" noRot="1" noChangeAspect="1" noChangeArrowheads="1" noTextEdit="1"/>
          </p:cNvSpPr>
          <p:nvPr>
            <p:ph type="sldImg"/>
          </p:nvPr>
        </p:nvSpPr>
        <p:spPr>
          <a:xfrm>
            <a:off x="917575" y="746125"/>
            <a:ext cx="4962525" cy="3721100"/>
          </a:xfrm>
          <a:ln/>
        </p:spPr>
      </p:sp>
      <p:sp>
        <p:nvSpPr>
          <p:cNvPr id="58372" name="Rectangle 3"/>
          <p:cNvSpPr>
            <a:spLocks noGrp="1" noChangeArrowheads="1"/>
          </p:cNvSpPr>
          <p:nvPr>
            <p:ph type="body" idx="1"/>
          </p:nvPr>
        </p:nvSpPr>
        <p:spPr>
          <a:xfrm>
            <a:off x="678978" y="4715390"/>
            <a:ext cx="5439719" cy="4465882"/>
          </a:xfrm>
          <a:noFill/>
          <a:ln/>
        </p:spPr>
        <p:txBody>
          <a:bodyPr/>
          <a:lstStyle/>
          <a:p>
            <a:pPr eaLnBrk="1" hangingPunct="1"/>
            <a:endParaRPr lang="lv-LV">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txBox="1">
            <a:spLocks noGrp="1" noChangeArrowheads="1"/>
          </p:cNvSpPr>
          <p:nvPr/>
        </p:nvSpPr>
        <p:spPr bwMode="auto">
          <a:xfrm>
            <a:off x="3851227" y="9427622"/>
            <a:ext cx="2944869" cy="497438"/>
          </a:xfrm>
          <a:prstGeom prst="rect">
            <a:avLst/>
          </a:prstGeom>
          <a:noFill/>
          <a:ln w="9525">
            <a:noFill/>
            <a:miter lim="800000"/>
            <a:headEnd/>
            <a:tailEnd/>
          </a:ln>
        </p:spPr>
        <p:txBody>
          <a:bodyPr lIns="91510" tIns="45755" rIns="91510" bIns="45755" anchor="b"/>
          <a:lstStyle/>
          <a:p>
            <a:pPr algn="r" defTabSz="915870"/>
            <a:fld id="{DC8CF4E2-8781-48F1-84BC-45128F5A1EFA}" type="slidenum">
              <a:rPr lang="lv-LV" sz="1200"/>
              <a:pPr algn="r" defTabSz="915870"/>
              <a:t>10</a:t>
            </a:fld>
            <a:endParaRPr lang="lv-LV" sz="1200" dirty="0"/>
          </a:p>
        </p:txBody>
      </p:sp>
      <p:sp>
        <p:nvSpPr>
          <p:cNvPr id="58371" name="Rectangle 2"/>
          <p:cNvSpPr>
            <a:spLocks noGrp="1" noRot="1" noChangeAspect="1" noChangeArrowheads="1" noTextEdit="1"/>
          </p:cNvSpPr>
          <p:nvPr>
            <p:ph type="sldImg"/>
          </p:nvPr>
        </p:nvSpPr>
        <p:spPr>
          <a:xfrm>
            <a:off x="917575" y="746125"/>
            <a:ext cx="4962525" cy="3721100"/>
          </a:xfrm>
          <a:ln/>
        </p:spPr>
      </p:sp>
      <p:sp>
        <p:nvSpPr>
          <p:cNvPr id="58372" name="Rectangle 3"/>
          <p:cNvSpPr>
            <a:spLocks noGrp="1" noChangeArrowheads="1"/>
          </p:cNvSpPr>
          <p:nvPr>
            <p:ph type="body" idx="1"/>
          </p:nvPr>
        </p:nvSpPr>
        <p:spPr>
          <a:xfrm>
            <a:off x="678978" y="4715390"/>
            <a:ext cx="5439719" cy="4465882"/>
          </a:xfrm>
          <a:noFill/>
          <a:ln/>
        </p:spPr>
        <p:txBody>
          <a:bodyPr/>
          <a:lstStyle/>
          <a:p>
            <a:pPr eaLnBrk="1" hangingPunct="1"/>
            <a:endParaRPr lang="lv-LV">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88A96C8-9076-4A47-9D31-6337A4B65B52}"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D871B0C-0EFC-4B36-8A75-4D321E9542C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B47706D-70F8-40F4-ABB2-9C7B9865FA70}" type="slidenum">
              <a:rPr lang="lv-LV"/>
              <a:pPr>
                <a:defRPr/>
              </a:pPr>
              <a:t>‹#›</a:t>
            </a:fld>
            <a:endParaRPr lang="lv-LV"/>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5307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307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9"/>
          <p:cNvSpPr>
            <a:spLocks noGrp="1" noChangeArrowheads="1"/>
          </p:cNvSpPr>
          <p:nvPr>
            <p:ph type="dt" sz="half" idx="10"/>
          </p:nvPr>
        </p:nvSpPr>
        <p:spPr>
          <a:ln/>
        </p:spPr>
        <p:txBody>
          <a:bodyPr/>
          <a:lstStyle>
            <a:lvl1pPr>
              <a:defRPr/>
            </a:lvl1pPr>
          </a:lstStyle>
          <a:p>
            <a:pPr>
              <a:defRPr/>
            </a:pPr>
            <a:endParaRPr lang="en-US"/>
          </a:p>
        </p:txBody>
      </p:sp>
      <p:sp>
        <p:nvSpPr>
          <p:cNvPr id="6" name="Rectangle 40"/>
          <p:cNvSpPr>
            <a:spLocks noGrp="1" noChangeArrowheads="1"/>
          </p:cNvSpPr>
          <p:nvPr>
            <p:ph type="ftr" sz="quarter" idx="11"/>
          </p:nvPr>
        </p:nvSpPr>
        <p:spPr>
          <a:ln/>
        </p:spPr>
        <p:txBody>
          <a:bodyPr/>
          <a:lstStyle>
            <a:lvl1pPr>
              <a:defRPr/>
            </a:lvl1pPr>
          </a:lstStyle>
          <a:p>
            <a:pPr>
              <a:defRPr/>
            </a:pPr>
            <a:endParaRPr lang="en-US"/>
          </a:p>
        </p:txBody>
      </p:sp>
      <p:sp>
        <p:nvSpPr>
          <p:cNvPr id="7" name="Rectangle 41"/>
          <p:cNvSpPr>
            <a:spLocks noGrp="1" noChangeArrowheads="1"/>
          </p:cNvSpPr>
          <p:nvPr>
            <p:ph type="sldNum" sz="quarter" idx="12"/>
          </p:nvPr>
        </p:nvSpPr>
        <p:spPr>
          <a:ln/>
        </p:spPr>
        <p:txBody>
          <a:bodyPr/>
          <a:lstStyle>
            <a:lvl1pPr>
              <a:defRPr/>
            </a:lvl1pPr>
          </a:lstStyle>
          <a:p>
            <a:pPr>
              <a:defRPr/>
            </a:pPr>
            <a:fld id="{87C7BA9A-0A1C-4354-AAA8-780FE14DA26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A4189BE-0D62-4CDF-AFE5-241C9CEC956C}"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FFF828C-7E15-4A8C-9BE2-BD2F22869EBF}"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DDD839A-A3D7-4503-B53D-AC72DD72B8B4}"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8085B43D-C1AB-42D9-80E6-F1EF001C7F19}"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92CDF58E-FD3A-4CD7-9959-DD45F665EAF8}"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83682460-2AD7-412F-B40E-27EAED140C8C}"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7C947C7-FE3D-4DC3-9D15-E5912D2C5845}"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3343B13-06BF-4D8D-BA8D-715E9115236C}"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a:t>Click to edit Master text styles</a:t>
            </a:r>
          </a:p>
          <a:p>
            <a:pPr lvl="1"/>
            <a:r>
              <a:rPr lang="lv-LV"/>
              <a:t>Second level</a:t>
            </a:r>
          </a:p>
          <a:p>
            <a:pPr lvl="2"/>
            <a:r>
              <a:rPr lang="lv-LV"/>
              <a:t>Third level</a:t>
            </a:r>
          </a:p>
          <a:p>
            <a:pPr lvl="3"/>
            <a:r>
              <a:rPr lang="lv-LV"/>
              <a:t>Fourth level</a:t>
            </a:r>
          </a:p>
          <a:p>
            <a:pPr lvl="4"/>
            <a:r>
              <a:rPr lang="lv-LV"/>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D6834BF6-97C3-4284-BD6E-75F354DF03E0}"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2.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07504" y="53181"/>
            <a:ext cx="8964612" cy="1071563"/>
          </a:xfrm>
        </p:spPr>
        <p:txBody>
          <a:bodyPr/>
          <a:lstStyle/>
          <a:p>
            <a:pPr eaLnBrk="1" hangingPunct="1"/>
            <a:r>
              <a:rPr lang="lv-LV" sz="4000" b="1" dirty="0" smtClean="0"/>
              <a:t>2.Moz.20:16 Astotais </a:t>
            </a:r>
            <a:r>
              <a:rPr lang="lv-LV" sz="4000" b="1" dirty="0"/>
              <a:t>bauslis</a:t>
            </a:r>
          </a:p>
        </p:txBody>
      </p:sp>
      <p:pic>
        <p:nvPicPr>
          <p:cNvPr id="3075" name="Picture 3" descr="DOVE019"/>
          <p:cNvPicPr>
            <a:picLocks noChangeAspect="1" noChangeArrowheads="1"/>
          </p:cNvPicPr>
          <p:nvPr/>
        </p:nvPicPr>
        <p:blipFill>
          <a:blip r:embed="rId2" cstate="print"/>
          <a:srcRect/>
          <a:stretch>
            <a:fillRect/>
          </a:stretch>
        </p:blipFill>
        <p:spPr bwMode="auto">
          <a:xfrm>
            <a:off x="125784" y="72554"/>
            <a:ext cx="485776" cy="692150"/>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5373C76A-A643-4B96-9DD0-A5192EF45F74}" type="slidenum">
              <a:rPr lang="lv-LV" smtClean="0"/>
              <a:pPr/>
              <a:t>1</a:t>
            </a:fld>
            <a:endParaRPr lang="lv-LV"/>
          </a:p>
        </p:txBody>
      </p:sp>
      <p:sp>
        <p:nvSpPr>
          <p:cNvPr id="3077" name="Rectangle 6"/>
          <p:cNvSpPr>
            <a:spLocks noChangeArrowheads="1"/>
          </p:cNvSpPr>
          <p:nvPr/>
        </p:nvSpPr>
        <p:spPr bwMode="auto">
          <a:xfrm>
            <a:off x="-19608" y="1220753"/>
            <a:ext cx="9163608" cy="1733808"/>
          </a:xfrm>
          <a:prstGeom prst="rect">
            <a:avLst/>
          </a:prstGeom>
          <a:noFill/>
          <a:ln w="9525">
            <a:noFill/>
            <a:miter lim="800000"/>
            <a:headEnd/>
            <a:tailEnd/>
          </a:ln>
        </p:spPr>
        <p:txBody>
          <a:bodyPr wrap="square">
            <a:spAutoFit/>
          </a:bodyPr>
          <a:lstStyle/>
          <a:p>
            <a:pPr algn="ctr"/>
            <a:r>
              <a:rPr lang="lv-LV" sz="8000" baseline="30000" dirty="0" smtClean="0"/>
              <a:t>Tev nebūs nepatiesu liecību dot pret savu tuvāku!</a:t>
            </a:r>
          </a:p>
        </p:txBody>
      </p:sp>
      <p:sp>
        <p:nvSpPr>
          <p:cNvPr id="6" name="Text Box 6"/>
          <p:cNvSpPr txBox="1">
            <a:spLocks noChangeArrowheads="1"/>
          </p:cNvSpPr>
          <p:nvPr/>
        </p:nvSpPr>
        <p:spPr bwMode="auto">
          <a:xfrm>
            <a:off x="7308304" y="0"/>
            <a:ext cx="1835696" cy="400110"/>
          </a:xfrm>
          <a:prstGeom prst="rect">
            <a:avLst/>
          </a:prstGeom>
          <a:noFill/>
          <a:ln w="9525">
            <a:noFill/>
            <a:miter lim="800000"/>
            <a:headEnd/>
            <a:tailEnd/>
          </a:ln>
        </p:spPr>
        <p:txBody>
          <a:bodyPr wrap="square">
            <a:spAutoFit/>
          </a:bodyPr>
          <a:lstStyle/>
          <a:p>
            <a:pPr algn="r">
              <a:spcBef>
                <a:spcPct val="50000"/>
              </a:spcBef>
            </a:pPr>
            <a:r>
              <a:rPr lang="lv-LV" sz="2000" dirty="0" smtClean="0"/>
              <a:t>25.aug.2024</a:t>
            </a:r>
            <a:r>
              <a:rPr lang="lv-LV" sz="2000" dirty="0"/>
              <a:t>.</a:t>
            </a:r>
          </a:p>
        </p:txBody>
      </p:sp>
      <p:pic>
        <p:nvPicPr>
          <p:cNvPr id="10242" name="Picture 2" descr="Lying: Ninth Commandment"/>
          <p:cNvPicPr>
            <a:picLocks noChangeAspect="1" noChangeArrowheads="1"/>
          </p:cNvPicPr>
          <p:nvPr/>
        </p:nvPicPr>
        <p:blipFill>
          <a:blip r:embed="rId3" cstate="print"/>
          <a:srcRect/>
          <a:stretch>
            <a:fillRect/>
          </a:stretch>
        </p:blipFill>
        <p:spPr bwMode="auto">
          <a:xfrm>
            <a:off x="1115616" y="2591526"/>
            <a:ext cx="7128792" cy="4266474"/>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837" name="Picture 5" descr="1K+ Two People Talking Pictures | Download Free Images on Unsplash"/>
          <p:cNvPicPr>
            <a:picLocks noChangeAspect="1" noChangeArrowheads="1"/>
          </p:cNvPicPr>
          <p:nvPr/>
        </p:nvPicPr>
        <p:blipFill>
          <a:blip r:embed="rId3" cstate="print"/>
          <a:srcRect l="20248" t="6357" r="7177" b="17704"/>
          <a:stretch>
            <a:fillRect/>
          </a:stretch>
        </p:blipFill>
        <p:spPr bwMode="auto">
          <a:xfrm>
            <a:off x="0" y="2708920"/>
            <a:ext cx="9144000" cy="4149080"/>
          </a:xfrm>
          <a:prstGeom prst="rect">
            <a:avLst/>
          </a:prstGeom>
          <a:ln>
            <a:noFill/>
          </a:ln>
          <a:effectLst>
            <a:softEdge rad="112500"/>
          </a:effectLst>
        </p:spPr>
      </p:pic>
      <p:pic>
        <p:nvPicPr>
          <p:cNvPr id="60424" name="Picture 8"/>
          <p:cNvPicPr>
            <a:picLocks noChangeAspect="1" noChangeArrowheads="1"/>
          </p:cNvPicPr>
          <p:nvPr/>
        </p:nvPicPr>
        <p:blipFill>
          <a:blip r:embed="rId4" cstate="print"/>
          <a:srcRect/>
          <a:stretch>
            <a:fillRect/>
          </a:stretch>
        </p:blipFill>
        <p:spPr bwMode="auto">
          <a:xfrm>
            <a:off x="7500958" y="1"/>
            <a:ext cx="1643042" cy="1577320"/>
          </a:xfrm>
          <a:prstGeom prst="rect">
            <a:avLst/>
          </a:prstGeom>
          <a:ln>
            <a:noFill/>
          </a:ln>
          <a:effectLst>
            <a:softEdge rad="112500"/>
          </a:effectLst>
        </p:spPr>
      </p:pic>
      <p:sp>
        <p:nvSpPr>
          <p:cNvPr id="32771" name="Slide Number Placeholder 6"/>
          <p:cNvSpPr txBox="1">
            <a:spLocks noGrp="1"/>
          </p:cNvSpPr>
          <p:nvPr/>
        </p:nvSpPr>
        <p:spPr bwMode="auto">
          <a:xfrm>
            <a:off x="6553200" y="6278563"/>
            <a:ext cx="2133600" cy="457200"/>
          </a:xfrm>
          <a:prstGeom prst="rect">
            <a:avLst/>
          </a:prstGeom>
          <a:noFill/>
          <a:ln w="9525">
            <a:noFill/>
            <a:miter lim="800000"/>
            <a:headEnd/>
            <a:tailEnd/>
          </a:ln>
        </p:spPr>
        <p:txBody>
          <a:bodyPr anchor="b"/>
          <a:lstStyle/>
          <a:p>
            <a:pPr algn="r" eaLnBrk="1" hangingPunct="1"/>
            <a:fld id="{5C2134BF-EE61-4D26-AB9B-4572544BC4D6}" type="slidenum">
              <a:rPr lang="en-US" sz="1200"/>
              <a:pPr algn="r" eaLnBrk="1" hangingPunct="1"/>
              <a:t>10</a:t>
            </a:fld>
            <a:endParaRPr lang="en-US" sz="1200"/>
          </a:p>
        </p:txBody>
      </p:sp>
      <p:sp>
        <p:nvSpPr>
          <p:cNvPr id="60418" name="Rectangle 2"/>
          <p:cNvSpPr>
            <a:spLocks noGrp="1" noChangeArrowheads="1"/>
          </p:cNvSpPr>
          <p:nvPr>
            <p:ph type="title" idx="4294967295"/>
          </p:nvPr>
        </p:nvSpPr>
        <p:spPr>
          <a:xfrm>
            <a:off x="0" y="188913"/>
            <a:ext cx="8675688" cy="404812"/>
          </a:xfrm>
        </p:spPr>
        <p:txBody>
          <a:bodyPr/>
          <a:lstStyle/>
          <a:p>
            <a:pPr marL="762000" indent="-762000" eaLnBrk="1" hangingPunct="1">
              <a:defRPr/>
            </a:pPr>
            <a:r>
              <a:rPr lang="lv-LV" sz="4800" b="1" dirty="0">
                <a:solidFill>
                  <a:schemeClr val="tx1"/>
                </a:solidFill>
              </a:rPr>
              <a:t>8. bauslis</a:t>
            </a:r>
            <a:endParaRPr lang="en-US" sz="4800" b="1" dirty="0">
              <a:solidFill>
                <a:schemeClr val="tx1"/>
              </a:solidFill>
            </a:endParaRPr>
          </a:p>
        </p:txBody>
      </p:sp>
      <p:sp>
        <p:nvSpPr>
          <p:cNvPr id="60419" name="Rectangle 3"/>
          <p:cNvSpPr>
            <a:spLocks noGrp="1" noChangeArrowheads="1"/>
          </p:cNvSpPr>
          <p:nvPr>
            <p:ph type="body" sz="half" idx="4294967295"/>
          </p:nvPr>
        </p:nvSpPr>
        <p:spPr>
          <a:xfrm>
            <a:off x="0" y="642938"/>
            <a:ext cx="9144000" cy="3384550"/>
          </a:xfrm>
        </p:spPr>
        <p:txBody>
          <a:bodyPr/>
          <a:lstStyle/>
          <a:p>
            <a:pPr marL="533400" indent="-533400" eaLnBrk="1" hangingPunct="1">
              <a:lnSpc>
                <a:spcPct val="80000"/>
              </a:lnSpc>
              <a:buFontTx/>
              <a:buNone/>
              <a:defRPr/>
            </a:pPr>
            <a:r>
              <a:rPr lang="lv-LV" sz="2600" b="1" dirty="0">
                <a:solidFill>
                  <a:srgbClr val="FF0000"/>
                </a:solidFill>
              </a:rPr>
              <a:t>Tev nebūs nepatiesi liecināt pret savu tuvāko. </a:t>
            </a:r>
          </a:p>
          <a:p>
            <a:pPr marL="533400" indent="-533400" eaLnBrk="1" hangingPunct="1">
              <a:lnSpc>
                <a:spcPct val="80000"/>
              </a:lnSpc>
              <a:buFontTx/>
              <a:buNone/>
              <a:defRPr/>
            </a:pPr>
            <a:r>
              <a:rPr lang="lv-LV" sz="2400" b="1" dirty="0">
                <a:solidFill>
                  <a:srgbClr val="FF0000"/>
                </a:solidFill>
              </a:rPr>
              <a:t>(Tev būs patiesu liecību dot)</a:t>
            </a:r>
          </a:p>
          <a:p>
            <a:pPr marL="533400" indent="-533400" eaLnBrk="1" hangingPunct="1">
              <a:lnSpc>
                <a:spcPct val="80000"/>
              </a:lnSpc>
              <a:buFontTx/>
              <a:buNone/>
              <a:defRPr/>
            </a:pPr>
            <a:endParaRPr lang="lv-LV" sz="700" b="1" dirty="0"/>
          </a:p>
          <a:p>
            <a:pPr marL="533400" indent="-533400" eaLnBrk="1" hangingPunct="1">
              <a:lnSpc>
                <a:spcPct val="80000"/>
              </a:lnSpc>
              <a:buFont typeface="Wingdings" pitchFamily="2" charset="2"/>
              <a:buNone/>
              <a:defRPr/>
            </a:pPr>
            <a:r>
              <a:rPr lang="lv-LV" sz="3600" b="1" dirty="0"/>
              <a:t>Baušļa pamudinājums</a:t>
            </a:r>
            <a:r>
              <a:rPr lang="lv-LV" sz="3600" dirty="0"/>
              <a:t>:</a:t>
            </a:r>
          </a:p>
          <a:p>
            <a:pPr marL="252000" indent="-252000" eaLnBrk="1" hangingPunct="1">
              <a:lnSpc>
                <a:spcPct val="80000"/>
              </a:lnSpc>
              <a:buNone/>
              <a:defRPr/>
            </a:pPr>
            <a:r>
              <a:rPr lang="lv-LV" sz="2400" dirty="0"/>
              <a:t>“</a:t>
            </a:r>
            <a:r>
              <a:rPr lang="lv-LV" sz="2800" i="1" dirty="0"/>
              <a:t>Ja tavs brālis grēko, tad pamāci viņu zem četrām acīm, ja viņš nožēlo, piedod viņam</a:t>
            </a:r>
            <a:r>
              <a:rPr lang="lv-LV" sz="2400" dirty="0"/>
              <a:t>” (Mt.18:15)</a:t>
            </a:r>
          </a:p>
        </p:txBody>
      </p:sp>
      <p:sp>
        <p:nvSpPr>
          <p:cNvPr id="120834" name="AutoShape 2" descr="Ārste: Ir jābūt prasīgam, taču arī jāmāk darbinieku paslavē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1" name="Oval 10"/>
          <p:cNvSpPr/>
          <p:nvPr/>
        </p:nvSpPr>
        <p:spPr>
          <a:xfrm>
            <a:off x="5040560" y="3284984"/>
            <a:ext cx="3923928" cy="792088"/>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000" b="1" dirty="0">
                <a:solidFill>
                  <a:srgbClr val="002060"/>
                </a:solidFill>
              </a:rPr>
              <a:t>Aizbildini</a:t>
            </a:r>
            <a:endParaRPr lang="en-US" sz="4000" b="1" dirty="0">
              <a:solidFill>
                <a:srgbClr val="002060"/>
              </a:solidFill>
            </a:endParaRPr>
          </a:p>
        </p:txBody>
      </p:sp>
      <p:sp>
        <p:nvSpPr>
          <p:cNvPr id="12" name="Oval 11"/>
          <p:cNvSpPr/>
          <p:nvPr/>
        </p:nvSpPr>
        <p:spPr>
          <a:xfrm>
            <a:off x="4283968" y="5589240"/>
            <a:ext cx="4716016" cy="864096"/>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000" b="1" dirty="0">
                <a:solidFill>
                  <a:srgbClr val="002060"/>
                </a:solidFill>
              </a:rPr>
              <a:t>Pamāci</a:t>
            </a:r>
            <a:endParaRPr lang="en-US" sz="4000" b="1" dirty="0">
              <a:solidFill>
                <a:srgbClr val="002060"/>
              </a:solidFill>
            </a:endParaRPr>
          </a:p>
        </p:txBody>
      </p:sp>
      <p:sp>
        <p:nvSpPr>
          <p:cNvPr id="13" name="Oval 12"/>
          <p:cNvSpPr/>
          <p:nvPr/>
        </p:nvSpPr>
        <p:spPr>
          <a:xfrm>
            <a:off x="107504" y="2780928"/>
            <a:ext cx="5328592" cy="792088"/>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a:solidFill>
                  <a:srgbClr val="002060"/>
                </a:solidFill>
              </a:rPr>
              <a:t>Atmasko melus</a:t>
            </a:r>
            <a:endParaRPr lang="en-US" sz="3600" b="1" dirty="0">
              <a:solidFill>
                <a:srgbClr val="002060"/>
              </a:solidFill>
            </a:endParaRPr>
          </a:p>
        </p:txBody>
      </p:sp>
      <p:sp>
        <p:nvSpPr>
          <p:cNvPr id="14" name="Oval 13"/>
          <p:cNvSpPr/>
          <p:nvPr/>
        </p:nvSpPr>
        <p:spPr>
          <a:xfrm>
            <a:off x="144016" y="4725144"/>
            <a:ext cx="6156176" cy="792088"/>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000" b="1" dirty="0">
                <a:solidFill>
                  <a:srgbClr val="002060"/>
                </a:solidFill>
              </a:rPr>
              <a:t>Runā patiesību</a:t>
            </a:r>
            <a:endParaRPr lang="en-US" sz="4000" b="1" dirty="0">
              <a:solidFill>
                <a:srgbClr val="00206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0418"/>
                                        </p:tgtEl>
                                        <p:attrNameLst>
                                          <p:attrName>style.visibility</p:attrName>
                                        </p:attrNameLst>
                                      </p:cBhvr>
                                      <p:to>
                                        <p:strVal val="visible"/>
                                      </p:to>
                                    </p:set>
                                    <p:anim calcmode="lin" valueType="num">
                                      <p:cBhvr additive="base">
                                        <p:cTn id="7" dur="500" fill="hold"/>
                                        <p:tgtEl>
                                          <p:spTgt spid="60418"/>
                                        </p:tgtEl>
                                        <p:attrNameLst>
                                          <p:attrName>ppt_x</p:attrName>
                                        </p:attrNameLst>
                                      </p:cBhvr>
                                      <p:tavLst>
                                        <p:tav tm="0">
                                          <p:val>
                                            <p:strVal val="#ppt_x"/>
                                          </p:val>
                                        </p:tav>
                                        <p:tav tm="100000">
                                          <p:val>
                                            <p:strVal val="#ppt_x"/>
                                          </p:val>
                                        </p:tav>
                                      </p:tavLst>
                                    </p:anim>
                                    <p:anim calcmode="lin" valueType="num">
                                      <p:cBhvr additive="base">
                                        <p:cTn id="8" dur="500" fill="hold"/>
                                        <p:tgtEl>
                                          <p:spTgt spid="60418"/>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20837"/>
                                        </p:tgtEl>
                                        <p:attrNameLst>
                                          <p:attrName>style.visibility</p:attrName>
                                        </p:attrNameLst>
                                      </p:cBhvr>
                                      <p:to>
                                        <p:strVal val="visible"/>
                                      </p:to>
                                    </p:set>
                                    <p:animEffect transition="in" filter="fade">
                                      <p:cBhvr>
                                        <p:cTn id="11" dur="2000"/>
                                        <p:tgtEl>
                                          <p:spTgt spid="120837"/>
                                        </p:tgtEl>
                                      </p:cBhvr>
                                    </p:animEffect>
                                  </p:childTnLst>
                                </p:cTn>
                              </p:par>
                            </p:childTnLst>
                          </p:cTn>
                        </p:par>
                        <p:par>
                          <p:cTn id="12" fill="hold">
                            <p:stCondLst>
                              <p:cond delay="2000"/>
                            </p:stCondLst>
                            <p:childTnLst>
                              <p:par>
                                <p:cTn id="13" presetID="9" presetClass="entr" presetSubtype="0" fill="hold" grpId="0" nodeType="afterEffect">
                                  <p:stCondLst>
                                    <p:cond delay="0"/>
                                  </p:stCondLst>
                                  <p:childTnLst>
                                    <p:set>
                                      <p:cBhvr>
                                        <p:cTn id="14" dur="1" fill="hold">
                                          <p:stCondLst>
                                            <p:cond delay="0"/>
                                          </p:stCondLst>
                                        </p:cTn>
                                        <p:tgtEl>
                                          <p:spTgt spid="60419">
                                            <p:txEl>
                                              <p:pRg st="0" end="0"/>
                                            </p:txEl>
                                          </p:spTgt>
                                        </p:tgtEl>
                                        <p:attrNameLst>
                                          <p:attrName>style.visibility</p:attrName>
                                        </p:attrNameLst>
                                      </p:cBhvr>
                                      <p:to>
                                        <p:strVal val="visible"/>
                                      </p:to>
                                    </p:set>
                                    <p:animEffect transition="in" filter="dissolve">
                                      <p:cBhvr>
                                        <p:cTn id="15" dur="500"/>
                                        <p:tgtEl>
                                          <p:spTgt spid="60419">
                                            <p:txEl>
                                              <p:pRg st="0" end="0"/>
                                            </p:txEl>
                                          </p:spTgt>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60419">
                                            <p:txEl>
                                              <p:pRg st="1" end="1"/>
                                            </p:txEl>
                                          </p:spTgt>
                                        </p:tgtEl>
                                        <p:attrNameLst>
                                          <p:attrName>style.visibility</p:attrName>
                                        </p:attrNameLst>
                                      </p:cBhvr>
                                      <p:to>
                                        <p:strVal val="visible"/>
                                      </p:to>
                                    </p:set>
                                    <p:animEffect transition="in" filter="dissolve">
                                      <p:cBhvr>
                                        <p:cTn id="18" dur="500"/>
                                        <p:tgtEl>
                                          <p:spTgt spid="60419">
                                            <p:txEl>
                                              <p:pRg st="1" end="1"/>
                                            </p:txEl>
                                          </p:spTgt>
                                        </p:tgtEl>
                                      </p:cBhvr>
                                    </p:animEffect>
                                  </p:childTnLst>
                                </p:cTn>
                              </p:par>
                              <p:par>
                                <p:cTn id="19" presetID="9" presetClass="entr" presetSubtype="0" fill="hold" nodeType="withEffect">
                                  <p:stCondLst>
                                    <p:cond delay="0"/>
                                  </p:stCondLst>
                                  <p:childTnLst>
                                    <p:set>
                                      <p:cBhvr>
                                        <p:cTn id="20" dur="1" fill="hold">
                                          <p:stCondLst>
                                            <p:cond delay="0"/>
                                          </p:stCondLst>
                                        </p:cTn>
                                        <p:tgtEl>
                                          <p:spTgt spid="60424"/>
                                        </p:tgtEl>
                                        <p:attrNameLst>
                                          <p:attrName>style.visibility</p:attrName>
                                        </p:attrNameLst>
                                      </p:cBhvr>
                                      <p:to>
                                        <p:strVal val="visible"/>
                                      </p:to>
                                    </p:set>
                                    <p:animEffect transition="in" filter="dissolve">
                                      <p:cBhvr>
                                        <p:cTn id="21" dur="500"/>
                                        <p:tgtEl>
                                          <p:spTgt spid="60424"/>
                                        </p:tgtEl>
                                      </p:cBhvr>
                                    </p:animEffect>
                                  </p:childTnLst>
                                </p:cTn>
                              </p:par>
                            </p:childTnLst>
                          </p:cTn>
                        </p:par>
                        <p:par>
                          <p:cTn id="22" fill="hold">
                            <p:stCondLst>
                              <p:cond delay="2500"/>
                            </p:stCondLst>
                            <p:childTnLst>
                              <p:par>
                                <p:cTn id="23" presetID="9" presetClass="entr" presetSubtype="0" fill="hold" grpId="0" nodeType="afterEffect">
                                  <p:stCondLst>
                                    <p:cond delay="0"/>
                                  </p:stCondLst>
                                  <p:childTnLst>
                                    <p:set>
                                      <p:cBhvr>
                                        <p:cTn id="24" dur="1" fill="hold">
                                          <p:stCondLst>
                                            <p:cond delay="0"/>
                                          </p:stCondLst>
                                        </p:cTn>
                                        <p:tgtEl>
                                          <p:spTgt spid="60419">
                                            <p:txEl>
                                              <p:pRg st="3" end="3"/>
                                            </p:txEl>
                                          </p:spTgt>
                                        </p:tgtEl>
                                        <p:attrNameLst>
                                          <p:attrName>style.visibility</p:attrName>
                                        </p:attrNameLst>
                                      </p:cBhvr>
                                      <p:to>
                                        <p:strVal val="visible"/>
                                      </p:to>
                                    </p:set>
                                    <p:animEffect transition="in" filter="dissolve">
                                      <p:cBhvr>
                                        <p:cTn id="25" dur="500"/>
                                        <p:tgtEl>
                                          <p:spTgt spid="60419">
                                            <p:txEl>
                                              <p:pRg st="3" end="3"/>
                                            </p:txEl>
                                          </p:spTgt>
                                        </p:tgtEl>
                                      </p:cBhvr>
                                    </p:animEffect>
                                  </p:childTnLst>
                                </p:cTn>
                              </p:par>
                            </p:childTnLst>
                          </p:cTn>
                        </p:par>
                        <p:par>
                          <p:cTn id="26" fill="hold">
                            <p:stCondLst>
                              <p:cond delay="3000"/>
                            </p:stCondLst>
                            <p:childTnLst>
                              <p:par>
                                <p:cTn id="27" presetID="9" presetClass="entr" presetSubtype="0" fill="hold" grpId="0" nodeType="afterEffect">
                                  <p:stCondLst>
                                    <p:cond delay="0"/>
                                  </p:stCondLst>
                                  <p:childTnLst>
                                    <p:set>
                                      <p:cBhvr>
                                        <p:cTn id="28" dur="1" fill="hold">
                                          <p:stCondLst>
                                            <p:cond delay="0"/>
                                          </p:stCondLst>
                                        </p:cTn>
                                        <p:tgtEl>
                                          <p:spTgt spid="60419">
                                            <p:txEl>
                                              <p:pRg st="4" end="4"/>
                                            </p:txEl>
                                          </p:spTgt>
                                        </p:tgtEl>
                                        <p:attrNameLst>
                                          <p:attrName>style.visibility</p:attrName>
                                        </p:attrNameLst>
                                      </p:cBhvr>
                                      <p:to>
                                        <p:strVal val="visible"/>
                                      </p:to>
                                    </p:set>
                                    <p:animEffect transition="in" filter="dissolve">
                                      <p:cBhvr>
                                        <p:cTn id="29" dur="500"/>
                                        <p:tgtEl>
                                          <p:spTgt spid="60419">
                                            <p:txEl>
                                              <p:pRg st="4" end="4"/>
                                            </p:txEl>
                                          </p:spTgt>
                                        </p:tgtEl>
                                      </p:cBhvr>
                                    </p:animEffect>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2000"/>
                                        <p:tgtEl>
                                          <p:spTgt spid="13"/>
                                        </p:tgtEl>
                                      </p:cBhvr>
                                    </p:animEffect>
                                  </p:childTnLst>
                                </p:cTn>
                              </p:par>
                            </p:childTnLst>
                          </p:cTn>
                        </p:par>
                        <p:par>
                          <p:cTn id="34" fill="hold">
                            <p:stCondLst>
                              <p:cond delay="5500"/>
                            </p:stCondLst>
                            <p:childTnLst>
                              <p:par>
                                <p:cTn id="35" presetID="10" presetClass="entr" presetSubtype="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2000"/>
                                        <p:tgtEl>
                                          <p:spTgt spid="11"/>
                                        </p:tgtEl>
                                      </p:cBhvr>
                                    </p:animEffect>
                                  </p:childTnLst>
                                </p:cTn>
                              </p:par>
                            </p:childTnLst>
                          </p:cTn>
                        </p:par>
                        <p:par>
                          <p:cTn id="38" fill="hold">
                            <p:stCondLst>
                              <p:cond delay="7500"/>
                            </p:stCondLst>
                            <p:childTnLst>
                              <p:par>
                                <p:cTn id="39" presetID="10" presetClass="entr" presetSubtype="0" fill="hold" grpId="0" nodeType="after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fade">
                                      <p:cBhvr>
                                        <p:cTn id="41" dur="2000"/>
                                        <p:tgtEl>
                                          <p:spTgt spid="14"/>
                                        </p:tgtEl>
                                      </p:cBhvr>
                                    </p:animEffect>
                                  </p:childTnLst>
                                </p:cTn>
                              </p:par>
                            </p:childTnLst>
                          </p:cTn>
                        </p:par>
                        <p:par>
                          <p:cTn id="42" fill="hold">
                            <p:stCondLst>
                              <p:cond delay="9500"/>
                            </p:stCondLst>
                            <p:childTnLst>
                              <p:par>
                                <p:cTn id="43" presetID="10" presetClass="entr" presetSubtype="0"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fade">
                                      <p:cBhvr>
                                        <p:cTn id="45"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p:bldP spid="60419" grpId="0" build="p"/>
      <p:bldP spid="11" grpId="0" animBg="1"/>
      <p:bldP spid="12" grpId="0" animBg="1"/>
      <p:bldP spid="13" grpId="0" animBg="1"/>
      <p:bldP spid="1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9" name="Picture 3"/>
          <p:cNvPicPr>
            <a:picLocks noChangeAspect="1" noChangeArrowheads="1"/>
          </p:cNvPicPr>
          <p:nvPr/>
        </p:nvPicPr>
        <p:blipFill>
          <a:blip r:embed="rId3" cstate="print"/>
          <a:srcRect/>
          <a:stretch>
            <a:fillRect/>
          </a:stretch>
        </p:blipFill>
        <p:spPr bwMode="auto">
          <a:xfrm>
            <a:off x="827584" y="2072962"/>
            <a:ext cx="7236296" cy="4785038"/>
          </a:xfrm>
          <a:prstGeom prst="rect">
            <a:avLst/>
          </a:prstGeom>
          <a:ln>
            <a:noFill/>
          </a:ln>
          <a:effectLst>
            <a:softEdge rad="112500"/>
          </a:effectLst>
        </p:spPr>
      </p:pic>
      <p:sp>
        <p:nvSpPr>
          <p:cNvPr id="31746" name="Slide Number Placeholder 6"/>
          <p:cNvSpPr>
            <a:spLocks noGrp="1"/>
          </p:cNvSpPr>
          <p:nvPr>
            <p:ph type="sldNum" sz="quarter" idx="12"/>
          </p:nvPr>
        </p:nvSpPr>
        <p:spPr>
          <a:noFill/>
        </p:spPr>
        <p:txBody>
          <a:bodyPr/>
          <a:lstStyle/>
          <a:p>
            <a:fld id="{AA992312-788B-4803-BD38-7325F029D4F0}" type="slidenum">
              <a:rPr lang="en-US" smtClean="0"/>
              <a:pPr/>
              <a:t>11</a:t>
            </a:fld>
            <a:endParaRPr lang="en-US"/>
          </a:p>
        </p:txBody>
      </p:sp>
      <p:sp>
        <p:nvSpPr>
          <p:cNvPr id="60418" name="Rectangle 2"/>
          <p:cNvSpPr>
            <a:spLocks noGrp="1" noChangeArrowheads="1"/>
          </p:cNvSpPr>
          <p:nvPr>
            <p:ph type="title"/>
          </p:nvPr>
        </p:nvSpPr>
        <p:spPr>
          <a:xfrm>
            <a:off x="0" y="260648"/>
            <a:ext cx="9144000" cy="404812"/>
          </a:xfrm>
        </p:spPr>
        <p:txBody>
          <a:bodyPr/>
          <a:lstStyle/>
          <a:p>
            <a:pPr marL="762000" indent="-762000" eaLnBrk="1" hangingPunct="1">
              <a:defRPr/>
            </a:pPr>
            <a:r>
              <a:rPr lang="lv-LV" sz="4800" b="1" dirty="0" smtClean="0"/>
              <a:t>Vai varu teikt patiesību?</a:t>
            </a:r>
            <a:endParaRPr lang="en-US" sz="4800" b="1" dirty="0">
              <a:solidFill>
                <a:schemeClr val="tx1"/>
              </a:solidFill>
            </a:endParaRPr>
          </a:p>
        </p:txBody>
      </p:sp>
      <p:sp>
        <p:nvSpPr>
          <p:cNvPr id="18" name="Oval 17"/>
          <p:cNvSpPr/>
          <p:nvPr/>
        </p:nvSpPr>
        <p:spPr>
          <a:xfrm>
            <a:off x="1115616" y="836712"/>
            <a:ext cx="6768752" cy="1224136"/>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Atbilde: Mīli savu tuvāko kā sevi pašu </a:t>
            </a:r>
            <a:endParaRPr lang="en-US" sz="3600" b="1" dirty="0">
              <a:solidFill>
                <a:srgbClr val="002060"/>
              </a:solidFill>
            </a:endParaRPr>
          </a:p>
        </p:txBody>
      </p:sp>
      <p:sp>
        <p:nvSpPr>
          <p:cNvPr id="45058" name="AutoShape 2" descr="TELL THE TRUTH DAY - July 7, 2025 - National Today"/>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 name="Rounded Rectangle 9"/>
          <p:cNvSpPr/>
          <p:nvPr/>
        </p:nvSpPr>
        <p:spPr>
          <a:xfrm>
            <a:off x="323528" y="2492896"/>
            <a:ext cx="3528392" cy="1728192"/>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Vai tas nāks tuvākajiem par labu</a:t>
            </a:r>
            <a:r>
              <a:rPr lang="lv-LV" sz="3600" b="1" dirty="0" smtClean="0">
                <a:solidFill>
                  <a:srgbClr val="002060"/>
                </a:solidFill>
              </a:rPr>
              <a:t>?</a:t>
            </a:r>
            <a:endParaRPr lang="en-US" sz="3600" b="1" dirty="0" smtClean="0">
              <a:solidFill>
                <a:srgbClr val="002060"/>
              </a:solidFill>
            </a:endParaRPr>
          </a:p>
        </p:txBody>
      </p:sp>
      <p:sp>
        <p:nvSpPr>
          <p:cNvPr id="11" name="Rounded Rectangle 10"/>
          <p:cNvSpPr/>
          <p:nvPr/>
        </p:nvSpPr>
        <p:spPr>
          <a:xfrm>
            <a:off x="323528" y="4437112"/>
            <a:ext cx="3528392" cy="216024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Kāds labums / ļaunums būs no tā, ka tu to atklāsi?</a:t>
            </a:r>
            <a:endParaRPr lang="en-US" sz="3600" b="1" dirty="0">
              <a:solidFill>
                <a:srgbClr val="002060"/>
              </a:solidFill>
            </a:endParaRPr>
          </a:p>
        </p:txBody>
      </p:sp>
      <p:sp>
        <p:nvSpPr>
          <p:cNvPr id="12" name="Rounded Rectangle 11"/>
          <p:cNvSpPr/>
          <p:nvPr/>
        </p:nvSpPr>
        <p:spPr>
          <a:xfrm>
            <a:off x="5292080" y="3429000"/>
            <a:ext cx="3779912" cy="3312368"/>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Ja šī cilvēka ļaunums var pavedināt, samaitāt citus, tev jābrīdina citus</a:t>
            </a:r>
            <a:endParaRPr lang="en-US" sz="3600" b="1" dirty="0">
              <a:solidFill>
                <a:srgbClr val="002060"/>
              </a:solidFill>
            </a:endParaRPr>
          </a:p>
        </p:txBody>
      </p:sp>
      <p:sp>
        <p:nvSpPr>
          <p:cNvPr id="13" name="Right Arrow 12"/>
          <p:cNvSpPr/>
          <p:nvPr/>
        </p:nvSpPr>
        <p:spPr>
          <a:xfrm rot="6989161">
            <a:off x="1414527" y="1744024"/>
            <a:ext cx="864096" cy="720080"/>
          </a:xfrm>
          <a:prstGeom prst="rightArrow">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ight Arrow 13"/>
          <p:cNvSpPr/>
          <p:nvPr/>
        </p:nvSpPr>
        <p:spPr>
          <a:xfrm rot="4045719">
            <a:off x="6654472" y="2237957"/>
            <a:ext cx="864096" cy="720080"/>
          </a:xfrm>
          <a:prstGeom prst="rightArrow">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0418"/>
                                        </p:tgtEl>
                                        <p:attrNameLst>
                                          <p:attrName>style.visibility</p:attrName>
                                        </p:attrNameLst>
                                      </p:cBhvr>
                                      <p:to>
                                        <p:strVal val="visible"/>
                                      </p:to>
                                    </p:set>
                                    <p:anim calcmode="lin" valueType="num">
                                      <p:cBhvr additive="base">
                                        <p:cTn id="7" dur="500" fill="hold"/>
                                        <p:tgtEl>
                                          <p:spTgt spid="60418"/>
                                        </p:tgtEl>
                                        <p:attrNameLst>
                                          <p:attrName>ppt_x</p:attrName>
                                        </p:attrNameLst>
                                      </p:cBhvr>
                                      <p:tavLst>
                                        <p:tav tm="0">
                                          <p:val>
                                            <p:strVal val="#ppt_x"/>
                                          </p:val>
                                        </p:tav>
                                        <p:tav tm="100000">
                                          <p:val>
                                            <p:strVal val="#ppt_x"/>
                                          </p:val>
                                        </p:tav>
                                      </p:tavLst>
                                    </p:anim>
                                    <p:anim calcmode="lin" valueType="num">
                                      <p:cBhvr additive="base">
                                        <p:cTn id="8" dur="500" fill="hold"/>
                                        <p:tgtEl>
                                          <p:spTgt spid="6041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45059"/>
                                        </p:tgtEl>
                                        <p:attrNameLst>
                                          <p:attrName>style.visibility</p:attrName>
                                        </p:attrNameLst>
                                      </p:cBhvr>
                                      <p:to>
                                        <p:strVal val="visible"/>
                                      </p:to>
                                    </p:set>
                                    <p:animEffect transition="in" filter="fade">
                                      <p:cBhvr>
                                        <p:cTn id="12" dur="2000"/>
                                        <p:tgtEl>
                                          <p:spTgt spid="45059"/>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2000"/>
                                        <p:tgtEl>
                                          <p:spTgt spid="1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2000"/>
                                        <p:tgtEl>
                                          <p:spTgt spid="13"/>
                                        </p:tgtEl>
                                      </p:cBhvr>
                                    </p:animEffect>
                                  </p:childTnLst>
                                </p:cTn>
                              </p:par>
                            </p:childTnLst>
                          </p:cTn>
                        </p:par>
                        <p:par>
                          <p:cTn id="20" fill="hold">
                            <p:stCondLst>
                              <p:cond delay="4500"/>
                            </p:stCondLst>
                            <p:childTnLst>
                              <p:par>
                                <p:cTn id="21" presetID="10" presetClass="entr" presetSubtype="0" fill="hold" nodeType="afterEffect">
                                  <p:stCondLst>
                                    <p:cond delay="0"/>
                                  </p:stCondLst>
                                  <p:childTnLst>
                                    <p:set>
                                      <p:cBhvr>
                                        <p:cTn id="22" dur="1" fill="hold">
                                          <p:stCondLst>
                                            <p:cond delay="0"/>
                                          </p:stCondLst>
                                        </p:cTn>
                                        <p:tgtEl>
                                          <p:spTgt spid="10">
                                            <p:txEl>
                                              <p:pRg st="0" end="0"/>
                                            </p:txEl>
                                          </p:spTgt>
                                        </p:tgtEl>
                                        <p:attrNameLst>
                                          <p:attrName>style.visibility</p:attrName>
                                        </p:attrNameLst>
                                      </p:cBhvr>
                                      <p:to>
                                        <p:strVal val="visible"/>
                                      </p:to>
                                    </p:set>
                                    <p:animEffect transition="in" filter="fade">
                                      <p:cBhvr>
                                        <p:cTn id="23" dur="2000"/>
                                        <p:tgtEl>
                                          <p:spTgt spid="10">
                                            <p:txEl>
                                              <p:pRg st="0" end="0"/>
                                            </p:txEl>
                                          </p:spTgt>
                                        </p:tgtEl>
                                      </p:cBhvr>
                                    </p:animEffect>
                                  </p:childTnLst>
                                </p:cTn>
                              </p:par>
                            </p:childTnLst>
                          </p:cTn>
                        </p:par>
                        <p:par>
                          <p:cTn id="24" fill="hold">
                            <p:stCondLst>
                              <p:cond delay="6500"/>
                            </p:stCondLst>
                            <p:childTnLst>
                              <p:par>
                                <p:cTn id="25" presetID="10" presetClass="entr" presetSubtype="0" fill="hold" nodeType="afterEffect">
                                  <p:stCondLst>
                                    <p:cond delay="0"/>
                                  </p:stCondLst>
                                  <p:childTnLst>
                                    <p:set>
                                      <p:cBhvr>
                                        <p:cTn id="26" dur="1" fill="hold">
                                          <p:stCondLst>
                                            <p:cond delay="0"/>
                                          </p:stCondLst>
                                        </p:cTn>
                                        <p:tgtEl>
                                          <p:spTgt spid="11">
                                            <p:txEl>
                                              <p:pRg st="0" end="0"/>
                                            </p:txEl>
                                          </p:spTgt>
                                        </p:tgtEl>
                                        <p:attrNameLst>
                                          <p:attrName>style.visibility</p:attrName>
                                        </p:attrNameLst>
                                      </p:cBhvr>
                                      <p:to>
                                        <p:strVal val="visible"/>
                                      </p:to>
                                    </p:set>
                                    <p:animEffect transition="in" filter="fade">
                                      <p:cBhvr>
                                        <p:cTn id="27" dur="2000"/>
                                        <p:tgtEl>
                                          <p:spTgt spid="11">
                                            <p:txEl>
                                              <p:pRg st="0" end="0"/>
                                            </p:txEl>
                                          </p:spTgt>
                                        </p:tgtEl>
                                      </p:cBhvr>
                                    </p:animEffect>
                                  </p:childTnLst>
                                </p:cTn>
                              </p:par>
                            </p:childTnLst>
                          </p:cTn>
                        </p:par>
                        <p:par>
                          <p:cTn id="28" fill="hold">
                            <p:stCondLst>
                              <p:cond delay="8500"/>
                            </p:stCondLst>
                            <p:childTnLst>
                              <p:par>
                                <p:cTn id="29" presetID="10" presetClass="entr" presetSubtype="0"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2000"/>
                                        <p:tgtEl>
                                          <p:spTgt spid="14"/>
                                        </p:tgtEl>
                                      </p:cBhvr>
                                    </p:animEffect>
                                  </p:childTnLst>
                                </p:cTn>
                              </p:par>
                            </p:childTnLst>
                          </p:cTn>
                        </p:par>
                        <p:par>
                          <p:cTn id="32" fill="hold">
                            <p:stCondLst>
                              <p:cond delay="10500"/>
                            </p:stCondLst>
                            <p:childTnLst>
                              <p:par>
                                <p:cTn id="33" presetID="10" presetClass="entr" presetSubtype="0" fill="hold" nodeType="afterEffect">
                                  <p:stCondLst>
                                    <p:cond delay="0"/>
                                  </p:stCondLst>
                                  <p:childTnLst>
                                    <p:set>
                                      <p:cBhvr>
                                        <p:cTn id="34" dur="1" fill="hold">
                                          <p:stCondLst>
                                            <p:cond delay="0"/>
                                          </p:stCondLst>
                                        </p:cTn>
                                        <p:tgtEl>
                                          <p:spTgt spid="12">
                                            <p:txEl>
                                              <p:pRg st="0" end="0"/>
                                            </p:txEl>
                                          </p:spTgt>
                                        </p:tgtEl>
                                        <p:attrNameLst>
                                          <p:attrName>style.visibility</p:attrName>
                                        </p:attrNameLst>
                                      </p:cBhvr>
                                      <p:to>
                                        <p:strVal val="visible"/>
                                      </p:to>
                                    </p:set>
                                    <p:animEffect transition="in" filter="fade">
                                      <p:cBhvr>
                                        <p:cTn id="35" dur="20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p:bldP spid="18" grpId="0" animBg="1"/>
      <p:bldP spid="13" grpId="0" animBg="1"/>
      <p:bldP spid="1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7" name="Picture 3"/>
          <p:cNvPicPr>
            <a:picLocks noChangeAspect="1" noChangeArrowheads="1"/>
          </p:cNvPicPr>
          <p:nvPr/>
        </p:nvPicPr>
        <p:blipFill>
          <a:blip r:embed="rId3" cstate="print"/>
          <a:srcRect/>
          <a:stretch>
            <a:fillRect/>
          </a:stretch>
        </p:blipFill>
        <p:spPr bwMode="auto">
          <a:xfrm>
            <a:off x="0" y="3337560"/>
            <a:ext cx="4572000" cy="3520440"/>
          </a:xfrm>
          <a:prstGeom prst="rect">
            <a:avLst/>
          </a:prstGeom>
          <a:ln>
            <a:noFill/>
          </a:ln>
          <a:effectLst>
            <a:softEdge rad="112500"/>
          </a:effectLst>
        </p:spPr>
      </p:pic>
      <p:sp>
        <p:nvSpPr>
          <p:cNvPr id="31746" name="Slide Number Placeholder 6"/>
          <p:cNvSpPr>
            <a:spLocks noGrp="1"/>
          </p:cNvSpPr>
          <p:nvPr>
            <p:ph type="sldNum" sz="quarter" idx="12"/>
          </p:nvPr>
        </p:nvSpPr>
        <p:spPr>
          <a:noFill/>
        </p:spPr>
        <p:txBody>
          <a:bodyPr/>
          <a:lstStyle/>
          <a:p>
            <a:fld id="{AA992312-788B-4803-BD38-7325F029D4F0}" type="slidenum">
              <a:rPr lang="en-US" smtClean="0"/>
              <a:pPr/>
              <a:t>12</a:t>
            </a:fld>
            <a:endParaRPr lang="en-US"/>
          </a:p>
        </p:txBody>
      </p:sp>
      <p:sp>
        <p:nvSpPr>
          <p:cNvPr id="60418" name="Rectangle 2"/>
          <p:cNvSpPr>
            <a:spLocks noGrp="1" noChangeArrowheads="1"/>
          </p:cNvSpPr>
          <p:nvPr>
            <p:ph type="title"/>
          </p:nvPr>
        </p:nvSpPr>
        <p:spPr>
          <a:xfrm>
            <a:off x="0" y="260648"/>
            <a:ext cx="9144000" cy="404812"/>
          </a:xfrm>
        </p:spPr>
        <p:txBody>
          <a:bodyPr/>
          <a:lstStyle/>
          <a:p>
            <a:pPr marL="762000" indent="-762000" eaLnBrk="1" hangingPunct="1">
              <a:defRPr/>
            </a:pPr>
            <a:r>
              <a:rPr lang="lv-LV" sz="4800" b="1" dirty="0" smtClean="0"/>
              <a:t>Ja tavs brālis grēko</a:t>
            </a:r>
            <a:endParaRPr lang="en-US" sz="4800" b="1" dirty="0">
              <a:solidFill>
                <a:schemeClr val="tx1"/>
              </a:solidFill>
            </a:endParaRPr>
          </a:p>
        </p:txBody>
      </p:sp>
      <p:sp>
        <p:nvSpPr>
          <p:cNvPr id="60419" name="Rectangle 3"/>
          <p:cNvSpPr>
            <a:spLocks noGrp="1" noChangeArrowheads="1"/>
          </p:cNvSpPr>
          <p:nvPr>
            <p:ph type="body" sz="half" idx="1"/>
          </p:nvPr>
        </p:nvSpPr>
        <p:spPr>
          <a:xfrm>
            <a:off x="0" y="764704"/>
            <a:ext cx="9144000" cy="1201886"/>
          </a:xfrm>
        </p:spPr>
        <p:txBody>
          <a:bodyPr/>
          <a:lstStyle/>
          <a:p>
            <a:pPr marL="0" indent="0" algn="just" eaLnBrk="1" hangingPunct="1">
              <a:lnSpc>
                <a:spcPct val="80000"/>
              </a:lnSpc>
              <a:buNone/>
              <a:defRPr/>
            </a:pPr>
            <a:r>
              <a:rPr lang="lv-LV" sz="2800" dirty="0" smtClean="0"/>
              <a:t>“</a:t>
            </a:r>
            <a:r>
              <a:rPr lang="lv-LV" sz="2800" i="1" baseline="30000" dirty="0" smtClean="0"/>
              <a:t>15</a:t>
            </a:r>
            <a:r>
              <a:rPr lang="lv-LV" sz="2800" dirty="0" smtClean="0"/>
              <a:t> </a:t>
            </a:r>
            <a:r>
              <a:rPr lang="lv-LV" i="1" dirty="0" smtClean="0"/>
              <a:t>Ja </a:t>
            </a:r>
            <a:r>
              <a:rPr lang="lv-LV" i="1" dirty="0" smtClean="0"/>
              <a:t>tavs brālis grēko, tad pamāci viņu zem četrām acīm, ja viņš nožēlo, piedod </a:t>
            </a:r>
            <a:r>
              <a:rPr lang="lv-LV" i="1" dirty="0" smtClean="0"/>
              <a:t>viņam. </a:t>
            </a:r>
            <a:r>
              <a:rPr lang="lv-LV" sz="2800" i="1" baseline="30000" dirty="0" smtClean="0"/>
              <a:t>16</a:t>
            </a:r>
            <a:r>
              <a:rPr lang="lv-LV" sz="2800" i="1" dirty="0" smtClean="0"/>
              <a:t> Ja viņš tevi neklausa, tad ņem līdzi vēl vienu vai divus, lai no divu vai trīs liecinieku mutes katrs vārds tiek apstiprināts. </a:t>
            </a:r>
            <a:r>
              <a:rPr lang="lv-LV" sz="2800" i="1" baseline="30000" dirty="0" smtClean="0"/>
              <a:t>17</a:t>
            </a:r>
            <a:r>
              <a:rPr lang="lv-LV" sz="2800" i="1" dirty="0" smtClean="0"/>
              <a:t> Ja viņš tos neklausa, tad saki to draudzei; un, ja viņš neklausa draudzi, tad uzskati viņu par pagānu vai muitnieku</a:t>
            </a:r>
            <a:r>
              <a:rPr lang="lv-LV" sz="2800" i="1" dirty="0" smtClean="0"/>
              <a:t>.</a:t>
            </a:r>
            <a:r>
              <a:rPr lang="lv-LV" sz="2800" dirty="0" smtClean="0"/>
              <a:t>” </a:t>
            </a:r>
            <a:r>
              <a:rPr lang="lv-LV" sz="2800" dirty="0" smtClean="0"/>
              <a:t>(</a:t>
            </a:r>
            <a:r>
              <a:rPr lang="lv-LV" sz="2800" dirty="0" smtClean="0"/>
              <a:t>Mt.18:15-17)</a:t>
            </a:r>
            <a:endParaRPr lang="lv-LV" sz="2800" dirty="0"/>
          </a:p>
        </p:txBody>
      </p:sp>
      <p:sp>
        <p:nvSpPr>
          <p:cNvPr id="8" name="Oval 7"/>
          <p:cNvSpPr/>
          <p:nvPr/>
        </p:nvSpPr>
        <p:spPr>
          <a:xfrm>
            <a:off x="4211960" y="3356992"/>
            <a:ext cx="4824536" cy="864096"/>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1 pret 1</a:t>
            </a:r>
            <a:endParaRPr lang="en-US" sz="3600" b="1" dirty="0">
              <a:solidFill>
                <a:srgbClr val="002060"/>
              </a:solidFill>
            </a:endParaRPr>
          </a:p>
        </p:txBody>
      </p:sp>
      <p:sp>
        <p:nvSpPr>
          <p:cNvPr id="9" name="Oval 8"/>
          <p:cNvSpPr/>
          <p:nvPr/>
        </p:nvSpPr>
        <p:spPr>
          <a:xfrm>
            <a:off x="4211960" y="4581128"/>
            <a:ext cx="4824536" cy="864096"/>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ar lieciniekiem</a:t>
            </a:r>
            <a:endParaRPr lang="en-US" sz="3600" b="1" dirty="0">
              <a:solidFill>
                <a:srgbClr val="002060"/>
              </a:solidFill>
            </a:endParaRPr>
          </a:p>
        </p:txBody>
      </p:sp>
      <p:sp>
        <p:nvSpPr>
          <p:cNvPr id="10" name="Oval 9"/>
          <p:cNvSpPr/>
          <p:nvPr/>
        </p:nvSpPr>
        <p:spPr>
          <a:xfrm>
            <a:off x="3275856" y="5805264"/>
            <a:ext cx="5724128" cy="864096"/>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draudzes priekšā</a:t>
            </a:r>
            <a:endParaRPr lang="en-US" sz="3600" b="1" dirty="0">
              <a:solidFill>
                <a:srgbClr val="002060"/>
              </a:solidFill>
            </a:endParaRPr>
          </a:p>
        </p:txBody>
      </p:sp>
      <p:sp>
        <p:nvSpPr>
          <p:cNvPr id="47106" name="AutoShape 2" descr="2_men_talking_silouette-sepal-digital - Ministry Insights"/>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0418"/>
                                        </p:tgtEl>
                                        <p:attrNameLst>
                                          <p:attrName>style.visibility</p:attrName>
                                        </p:attrNameLst>
                                      </p:cBhvr>
                                      <p:to>
                                        <p:strVal val="visible"/>
                                      </p:to>
                                    </p:set>
                                    <p:anim calcmode="lin" valueType="num">
                                      <p:cBhvr additive="base">
                                        <p:cTn id="7" dur="500" fill="hold"/>
                                        <p:tgtEl>
                                          <p:spTgt spid="60418"/>
                                        </p:tgtEl>
                                        <p:attrNameLst>
                                          <p:attrName>ppt_x</p:attrName>
                                        </p:attrNameLst>
                                      </p:cBhvr>
                                      <p:tavLst>
                                        <p:tav tm="0">
                                          <p:val>
                                            <p:strVal val="#ppt_x"/>
                                          </p:val>
                                        </p:tav>
                                        <p:tav tm="100000">
                                          <p:val>
                                            <p:strVal val="#ppt_x"/>
                                          </p:val>
                                        </p:tav>
                                      </p:tavLst>
                                    </p:anim>
                                    <p:anim calcmode="lin" valueType="num">
                                      <p:cBhvr additive="base">
                                        <p:cTn id="8" dur="500" fill="hold"/>
                                        <p:tgtEl>
                                          <p:spTgt spid="6041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47107"/>
                                        </p:tgtEl>
                                        <p:attrNameLst>
                                          <p:attrName>style.visibility</p:attrName>
                                        </p:attrNameLst>
                                      </p:cBhvr>
                                      <p:to>
                                        <p:strVal val="visible"/>
                                      </p:to>
                                    </p:set>
                                    <p:animEffect transition="in" filter="fade">
                                      <p:cBhvr>
                                        <p:cTn id="12" dur="2000"/>
                                        <p:tgtEl>
                                          <p:spTgt spid="47107"/>
                                        </p:tgtEl>
                                      </p:cBhvr>
                                    </p:animEffect>
                                  </p:childTnLst>
                                </p:cTn>
                              </p:par>
                            </p:childTnLst>
                          </p:cTn>
                        </p:par>
                        <p:par>
                          <p:cTn id="13" fill="hold">
                            <p:stCondLst>
                              <p:cond delay="2500"/>
                            </p:stCondLst>
                            <p:childTnLst>
                              <p:par>
                                <p:cTn id="14" presetID="9" presetClass="entr" presetSubtype="0" fill="hold" grpId="0" nodeType="afterEffect">
                                  <p:stCondLst>
                                    <p:cond delay="0"/>
                                  </p:stCondLst>
                                  <p:childTnLst>
                                    <p:set>
                                      <p:cBhvr>
                                        <p:cTn id="15" dur="1" fill="hold">
                                          <p:stCondLst>
                                            <p:cond delay="0"/>
                                          </p:stCondLst>
                                        </p:cTn>
                                        <p:tgtEl>
                                          <p:spTgt spid="60419">
                                            <p:txEl>
                                              <p:pRg st="0" end="0"/>
                                            </p:txEl>
                                          </p:spTgt>
                                        </p:tgtEl>
                                        <p:attrNameLst>
                                          <p:attrName>style.visibility</p:attrName>
                                        </p:attrNameLst>
                                      </p:cBhvr>
                                      <p:to>
                                        <p:strVal val="visible"/>
                                      </p:to>
                                    </p:set>
                                    <p:animEffect transition="in" filter="dissolve">
                                      <p:cBhvr>
                                        <p:cTn id="16" dur="500"/>
                                        <p:tgtEl>
                                          <p:spTgt spid="60419">
                                            <p:txEl>
                                              <p:pRg st="0" end="0"/>
                                            </p:txEl>
                                          </p:spTgt>
                                        </p:tgtEl>
                                      </p:cBhvr>
                                    </p:animEffect>
                                  </p:childTnLst>
                                </p:cTn>
                              </p:par>
                            </p:childTnLst>
                          </p:cTn>
                        </p:par>
                        <p:par>
                          <p:cTn id="17" fill="hold">
                            <p:stCondLst>
                              <p:cond delay="3000"/>
                            </p:stCondLst>
                            <p:childTnLst>
                              <p:par>
                                <p:cTn id="18" presetID="10"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childTnLst>
                                </p:cTn>
                              </p:par>
                            </p:childTnLst>
                          </p:cTn>
                        </p:par>
                        <p:par>
                          <p:cTn id="21" fill="hold">
                            <p:stCondLst>
                              <p:cond delay="500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2000"/>
                                        <p:tgtEl>
                                          <p:spTgt spid="9"/>
                                        </p:tgtEl>
                                      </p:cBhvr>
                                    </p:animEffect>
                                  </p:childTnLst>
                                </p:cTn>
                              </p:par>
                            </p:childTnLst>
                          </p:cTn>
                        </p:par>
                        <p:par>
                          <p:cTn id="25" fill="hold">
                            <p:stCondLst>
                              <p:cond delay="7000"/>
                            </p:stCondLst>
                            <p:childTnLst>
                              <p:par>
                                <p:cTn id="26" presetID="10"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p:bldP spid="60419" grpId="0" build="p"/>
      <p:bldP spid="8" grpId="0" animBg="1"/>
      <p:bldP spid="9" grpId="0" animBg="1"/>
      <p:bldP spid="1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Picture 2" descr="Martin Luther - Wikipedia"/>
          <p:cNvPicPr>
            <a:picLocks noChangeAspect="1" noChangeArrowheads="1"/>
          </p:cNvPicPr>
          <p:nvPr/>
        </p:nvPicPr>
        <p:blipFill>
          <a:blip r:embed="rId3" cstate="print"/>
          <a:srcRect/>
          <a:stretch>
            <a:fillRect/>
          </a:stretch>
        </p:blipFill>
        <p:spPr bwMode="auto">
          <a:xfrm>
            <a:off x="251520" y="1014316"/>
            <a:ext cx="3312368" cy="523956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1266" name="Slide Number Placeholder 6"/>
          <p:cNvSpPr>
            <a:spLocks noGrp="1"/>
          </p:cNvSpPr>
          <p:nvPr>
            <p:ph type="sldNum" sz="quarter" idx="12"/>
          </p:nvPr>
        </p:nvSpPr>
        <p:spPr>
          <a:noFill/>
        </p:spPr>
        <p:txBody>
          <a:bodyPr/>
          <a:lstStyle/>
          <a:p>
            <a:fld id="{5C443F84-02A0-4ED0-9240-4005E1DB59C1}" type="slidenum">
              <a:rPr lang="en-US" smtClean="0"/>
              <a:pPr/>
              <a:t>13</a:t>
            </a:fld>
            <a:endParaRPr lang="en-US"/>
          </a:p>
        </p:txBody>
      </p:sp>
      <p:sp>
        <p:nvSpPr>
          <p:cNvPr id="16" name="Rounded Rectangle 15"/>
          <p:cNvSpPr/>
          <p:nvPr/>
        </p:nvSpPr>
        <p:spPr>
          <a:xfrm>
            <a:off x="3419872" y="620689"/>
            <a:ext cx="5616624" cy="1872207"/>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lnSpc>
                <a:spcPts val="3600"/>
              </a:lnSpc>
            </a:pPr>
            <a:r>
              <a:rPr lang="lv-LV" sz="3200" dirty="0" smtClean="0"/>
              <a:t>Kas ir apslēpts, tam jāļauj palikt apslēptam vai slepenībā jātop nosodītam.</a:t>
            </a:r>
          </a:p>
        </p:txBody>
      </p:sp>
      <p:sp>
        <p:nvSpPr>
          <p:cNvPr id="10" name="Rectangle 2"/>
          <p:cNvSpPr>
            <a:spLocks noGrp="1" noChangeArrowheads="1"/>
          </p:cNvSpPr>
          <p:nvPr>
            <p:ph type="title"/>
          </p:nvPr>
        </p:nvSpPr>
        <p:spPr>
          <a:xfrm>
            <a:off x="899592" y="0"/>
            <a:ext cx="8244408" cy="619125"/>
          </a:xfrm>
        </p:spPr>
        <p:txBody>
          <a:bodyPr/>
          <a:lstStyle/>
          <a:p>
            <a:pPr marL="762000" indent="-762000" algn="l" eaLnBrk="1" hangingPunct="1">
              <a:defRPr/>
            </a:pPr>
            <a:r>
              <a:rPr lang="lv-LV" b="1" dirty="0"/>
              <a:t>Luters:</a:t>
            </a:r>
            <a:endParaRPr lang="en-US" b="1" dirty="0">
              <a:solidFill>
                <a:schemeClr val="tx1"/>
              </a:solidFill>
            </a:endParaRPr>
          </a:p>
        </p:txBody>
      </p:sp>
      <p:sp>
        <p:nvSpPr>
          <p:cNvPr id="6" name="Rounded Rectangle 5"/>
          <p:cNvSpPr/>
          <p:nvPr/>
        </p:nvSpPr>
        <p:spPr>
          <a:xfrm>
            <a:off x="3059832" y="2636912"/>
            <a:ext cx="5976664" cy="400506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lnSpc>
                <a:spcPts val="3600"/>
              </a:lnSpc>
            </a:pPr>
            <a:r>
              <a:rPr lang="lv-LV" sz="3200" dirty="0" smtClean="0"/>
              <a:t>Ja tu pārsteidz kādu cilvēku mājā grēkojam, tad neizkliedz un neizstāsti to visiem apkārt, bet aizslēdz durvis, lai neviens to neredz, paņem vainīgo sānis, dod tam vajadzīgo pamācību un ļauj grēkam nomirt līdz ar tevi.</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61442"/>
                                        </p:tgtEl>
                                        <p:attrNameLst>
                                          <p:attrName>style.visibility</p:attrName>
                                        </p:attrNameLst>
                                      </p:cBhvr>
                                      <p:to>
                                        <p:strVal val="visible"/>
                                      </p:to>
                                    </p:set>
                                    <p:animEffect transition="in" filter="fade">
                                      <p:cBhvr>
                                        <p:cTn id="12" dur="2000"/>
                                        <p:tgtEl>
                                          <p:spTgt spid="61442"/>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2000"/>
                                        <p:tgtEl>
                                          <p:spTgt spid="16"/>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0" grpId="0"/>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6"/>
          <p:cNvSpPr>
            <a:spLocks noGrp="1"/>
          </p:cNvSpPr>
          <p:nvPr>
            <p:ph type="sldNum" sz="quarter" idx="12"/>
          </p:nvPr>
        </p:nvSpPr>
        <p:spPr>
          <a:noFill/>
        </p:spPr>
        <p:txBody>
          <a:bodyPr/>
          <a:lstStyle/>
          <a:p>
            <a:fld id="{AA992312-788B-4803-BD38-7325F029D4F0}" type="slidenum">
              <a:rPr lang="en-US" smtClean="0"/>
              <a:pPr/>
              <a:t>14</a:t>
            </a:fld>
            <a:endParaRPr lang="en-US"/>
          </a:p>
        </p:txBody>
      </p:sp>
      <p:sp>
        <p:nvSpPr>
          <p:cNvPr id="60418" name="Rectangle 2"/>
          <p:cNvSpPr>
            <a:spLocks noGrp="1" noChangeArrowheads="1"/>
          </p:cNvSpPr>
          <p:nvPr>
            <p:ph type="title"/>
          </p:nvPr>
        </p:nvSpPr>
        <p:spPr>
          <a:xfrm>
            <a:off x="0" y="260648"/>
            <a:ext cx="9144000" cy="404812"/>
          </a:xfrm>
        </p:spPr>
        <p:txBody>
          <a:bodyPr/>
          <a:lstStyle/>
          <a:p>
            <a:pPr marL="762000" indent="-762000" eaLnBrk="1" hangingPunct="1">
              <a:defRPr/>
            </a:pPr>
            <a:r>
              <a:rPr lang="lv-LV" sz="4800" b="1" dirty="0" smtClean="0"/>
              <a:t>Pēteris un Pāvils</a:t>
            </a:r>
            <a:endParaRPr lang="en-US" sz="4800" b="1" dirty="0">
              <a:solidFill>
                <a:schemeClr val="tx1"/>
              </a:solidFill>
            </a:endParaRPr>
          </a:p>
        </p:txBody>
      </p:sp>
      <p:sp>
        <p:nvSpPr>
          <p:cNvPr id="60419" name="Rectangle 3"/>
          <p:cNvSpPr>
            <a:spLocks noGrp="1" noChangeArrowheads="1"/>
          </p:cNvSpPr>
          <p:nvPr>
            <p:ph type="body" sz="half" idx="1"/>
          </p:nvPr>
        </p:nvSpPr>
        <p:spPr>
          <a:xfrm>
            <a:off x="0" y="908720"/>
            <a:ext cx="9144000" cy="1201886"/>
          </a:xfrm>
        </p:spPr>
        <p:txBody>
          <a:bodyPr/>
          <a:lstStyle/>
          <a:p>
            <a:pPr marL="0" indent="0" eaLnBrk="1" hangingPunct="1">
              <a:lnSpc>
                <a:spcPct val="80000"/>
              </a:lnSpc>
              <a:buNone/>
            </a:pPr>
            <a:r>
              <a:rPr lang="lv-LV" dirty="0" smtClean="0"/>
              <a:t>“</a:t>
            </a:r>
            <a:r>
              <a:rPr lang="lv-LV" i="1" dirty="0" smtClean="0"/>
              <a:t>Bet, kad es redzēju, ka tie nedara pareizi pēc evaņģēlija patiesības, es sacīju Pēterim visu priekšā: ja tu, jūds būdams, dzīvo pēc pagānu un ne pēc jūdu paražām, kā tu gribi piespiest pagānus dzīvot pēc jūdu dzīves veida</a:t>
            </a:r>
            <a:r>
              <a:rPr lang="lv-LV" i="1" dirty="0" smtClean="0"/>
              <a:t>?</a:t>
            </a:r>
            <a:r>
              <a:rPr lang="lv-LV" dirty="0" smtClean="0"/>
              <a:t>” </a:t>
            </a:r>
            <a:r>
              <a:rPr lang="lv-LV" sz="2800" dirty="0" smtClean="0"/>
              <a:t>(</a:t>
            </a:r>
            <a:r>
              <a:rPr lang="lv-LV" sz="2800" dirty="0" smtClean="0"/>
              <a:t>Gal</a:t>
            </a:r>
            <a:r>
              <a:rPr lang="lv-LV" sz="2800" dirty="0" smtClean="0"/>
              <a:t>.2:14)</a:t>
            </a:r>
            <a:endParaRPr lang="lv-LV" dirty="0" smtClean="0"/>
          </a:p>
        </p:txBody>
      </p:sp>
      <p:sp>
        <p:nvSpPr>
          <p:cNvPr id="8" name="Oval 7"/>
          <p:cNvSpPr/>
          <p:nvPr/>
        </p:nvSpPr>
        <p:spPr>
          <a:xfrm>
            <a:off x="4211960" y="3140968"/>
            <a:ext cx="4824536" cy="108012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rgbClr val="002060"/>
                </a:solidFill>
              </a:rPr>
              <a:t>Nepiedalīsimies grēkā</a:t>
            </a:r>
            <a:endParaRPr lang="en-US" sz="3200" b="1" dirty="0">
              <a:solidFill>
                <a:srgbClr val="002060"/>
              </a:solidFill>
            </a:endParaRPr>
          </a:p>
        </p:txBody>
      </p:sp>
      <p:sp>
        <p:nvSpPr>
          <p:cNvPr id="9" name="Oval 8"/>
          <p:cNvSpPr/>
          <p:nvPr/>
        </p:nvSpPr>
        <p:spPr>
          <a:xfrm>
            <a:off x="4211960" y="4365104"/>
            <a:ext cx="4824536" cy="108012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rgbClr val="002060"/>
                </a:solidFill>
              </a:rPr>
              <a:t>Pāvils konfrontē Pēteri</a:t>
            </a:r>
            <a:endParaRPr lang="en-US" sz="3200" b="1" dirty="0">
              <a:solidFill>
                <a:srgbClr val="002060"/>
              </a:solidFill>
            </a:endParaRPr>
          </a:p>
        </p:txBody>
      </p:sp>
      <p:sp>
        <p:nvSpPr>
          <p:cNvPr id="10" name="Oval 9"/>
          <p:cNvSpPr/>
          <p:nvPr/>
        </p:nvSpPr>
        <p:spPr>
          <a:xfrm>
            <a:off x="3923928" y="5805264"/>
            <a:ext cx="5076056" cy="864096"/>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Norāj grēku</a:t>
            </a:r>
            <a:endParaRPr lang="en-US" sz="3600" b="1" dirty="0">
              <a:solidFill>
                <a:srgbClr val="002060"/>
              </a:solidFill>
            </a:endParaRPr>
          </a:p>
        </p:txBody>
      </p:sp>
      <p:pic>
        <p:nvPicPr>
          <p:cNvPr id="49154" name="Picture 2" descr="San Pietro E Paolo - Guido Reni, Painting by Legno Luigi | Artmajeur"/>
          <p:cNvPicPr>
            <a:picLocks noChangeAspect="1" noChangeArrowheads="1"/>
          </p:cNvPicPr>
          <p:nvPr/>
        </p:nvPicPr>
        <p:blipFill>
          <a:blip r:embed="rId3" cstate="print"/>
          <a:srcRect/>
          <a:stretch>
            <a:fillRect/>
          </a:stretch>
        </p:blipFill>
        <p:spPr bwMode="auto">
          <a:xfrm>
            <a:off x="251520" y="2924944"/>
            <a:ext cx="3528857" cy="3933056"/>
          </a:xfrm>
          <a:prstGeom prst="rect">
            <a:avLst/>
          </a:prstGeom>
          <a:ln>
            <a:noFill/>
          </a:ln>
          <a:effectLst>
            <a:softEdge rad="112500"/>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0418"/>
                                        </p:tgtEl>
                                        <p:attrNameLst>
                                          <p:attrName>style.visibility</p:attrName>
                                        </p:attrNameLst>
                                      </p:cBhvr>
                                      <p:to>
                                        <p:strVal val="visible"/>
                                      </p:to>
                                    </p:set>
                                    <p:anim calcmode="lin" valueType="num">
                                      <p:cBhvr additive="base">
                                        <p:cTn id="7" dur="500" fill="hold"/>
                                        <p:tgtEl>
                                          <p:spTgt spid="60418"/>
                                        </p:tgtEl>
                                        <p:attrNameLst>
                                          <p:attrName>ppt_x</p:attrName>
                                        </p:attrNameLst>
                                      </p:cBhvr>
                                      <p:tavLst>
                                        <p:tav tm="0">
                                          <p:val>
                                            <p:strVal val="#ppt_x"/>
                                          </p:val>
                                        </p:tav>
                                        <p:tav tm="100000">
                                          <p:val>
                                            <p:strVal val="#ppt_x"/>
                                          </p:val>
                                        </p:tav>
                                      </p:tavLst>
                                    </p:anim>
                                    <p:anim calcmode="lin" valueType="num">
                                      <p:cBhvr additive="base">
                                        <p:cTn id="8" dur="500" fill="hold"/>
                                        <p:tgtEl>
                                          <p:spTgt spid="6041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49154"/>
                                        </p:tgtEl>
                                        <p:attrNameLst>
                                          <p:attrName>style.visibility</p:attrName>
                                        </p:attrNameLst>
                                      </p:cBhvr>
                                      <p:to>
                                        <p:strVal val="visible"/>
                                      </p:to>
                                    </p:set>
                                    <p:animEffect transition="in" filter="fade">
                                      <p:cBhvr>
                                        <p:cTn id="12" dur="2000"/>
                                        <p:tgtEl>
                                          <p:spTgt spid="49154"/>
                                        </p:tgtEl>
                                      </p:cBhvr>
                                    </p:animEffect>
                                  </p:childTnLst>
                                </p:cTn>
                              </p:par>
                            </p:childTnLst>
                          </p:cTn>
                        </p:par>
                        <p:par>
                          <p:cTn id="13" fill="hold">
                            <p:stCondLst>
                              <p:cond delay="2500"/>
                            </p:stCondLst>
                            <p:childTnLst>
                              <p:par>
                                <p:cTn id="14" presetID="9" presetClass="entr" presetSubtype="0" fill="hold" grpId="0" nodeType="afterEffect">
                                  <p:stCondLst>
                                    <p:cond delay="0"/>
                                  </p:stCondLst>
                                  <p:childTnLst>
                                    <p:set>
                                      <p:cBhvr>
                                        <p:cTn id="15" dur="1" fill="hold">
                                          <p:stCondLst>
                                            <p:cond delay="0"/>
                                          </p:stCondLst>
                                        </p:cTn>
                                        <p:tgtEl>
                                          <p:spTgt spid="60419">
                                            <p:txEl>
                                              <p:pRg st="0" end="0"/>
                                            </p:txEl>
                                          </p:spTgt>
                                        </p:tgtEl>
                                        <p:attrNameLst>
                                          <p:attrName>style.visibility</p:attrName>
                                        </p:attrNameLst>
                                      </p:cBhvr>
                                      <p:to>
                                        <p:strVal val="visible"/>
                                      </p:to>
                                    </p:set>
                                    <p:animEffect transition="in" filter="dissolve">
                                      <p:cBhvr>
                                        <p:cTn id="16" dur="500"/>
                                        <p:tgtEl>
                                          <p:spTgt spid="60419">
                                            <p:txEl>
                                              <p:pRg st="0" end="0"/>
                                            </p:txEl>
                                          </p:spTgt>
                                        </p:tgtEl>
                                      </p:cBhvr>
                                    </p:animEffect>
                                  </p:childTnLst>
                                </p:cTn>
                              </p:par>
                            </p:childTnLst>
                          </p:cTn>
                        </p:par>
                        <p:par>
                          <p:cTn id="17" fill="hold">
                            <p:stCondLst>
                              <p:cond delay="3000"/>
                            </p:stCondLst>
                            <p:childTnLst>
                              <p:par>
                                <p:cTn id="18" presetID="10"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childTnLst>
                                </p:cTn>
                              </p:par>
                            </p:childTnLst>
                          </p:cTn>
                        </p:par>
                        <p:par>
                          <p:cTn id="21" fill="hold">
                            <p:stCondLst>
                              <p:cond delay="500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2000"/>
                                        <p:tgtEl>
                                          <p:spTgt spid="9"/>
                                        </p:tgtEl>
                                      </p:cBhvr>
                                    </p:animEffect>
                                  </p:childTnLst>
                                </p:cTn>
                              </p:par>
                            </p:childTnLst>
                          </p:cTn>
                        </p:par>
                        <p:par>
                          <p:cTn id="25" fill="hold">
                            <p:stCondLst>
                              <p:cond delay="7000"/>
                            </p:stCondLst>
                            <p:childTnLst>
                              <p:par>
                                <p:cTn id="26" presetID="10"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p:bldP spid="60419" grpId="0" build="p"/>
      <p:bldP spid="8" grpId="0" animBg="1"/>
      <p:bldP spid="9" grpId="0" animBg="1"/>
      <p:bldP spid="1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2" descr="The history/origin of the question mark - Where did it come from?"/>
          <p:cNvPicPr>
            <a:picLocks noChangeAspect="1" noChangeArrowheads="1"/>
          </p:cNvPicPr>
          <p:nvPr/>
        </p:nvPicPr>
        <p:blipFill>
          <a:blip r:embed="rId3" cstate="print"/>
          <a:srcRect/>
          <a:stretch>
            <a:fillRect/>
          </a:stretch>
        </p:blipFill>
        <p:spPr bwMode="auto">
          <a:xfrm>
            <a:off x="4644008" y="853952"/>
            <a:ext cx="5487700" cy="6004048"/>
          </a:xfrm>
          <a:prstGeom prst="rect">
            <a:avLst/>
          </a:prstGeom>
          <a:noFill/>
        </p:spPr>
      </p:pic>
      <p:sp>
        <p:nvSpPr>
          <p:cNvPr id="31746" name="Slide Number Placeholder 6"/>
          <p:cNvSpPr>
            <a:spLocks noGrp="1"/>
          </p:cNvSpPr>
          <p:nvPr>
            <p:ph type="sldNum" sz="quarter" idx="12"/>
          </p:nvPr>
        </p:nvSpPr>
        <p:spPr>
          <a:noFill/>
        </p:spPr>
        <p:txBody>
          <a:bodyPr/>
          <a:lstStyle/>
          <a:p>
            <a:fld id="{AA992312-788B-4803-BD38-7325F029D4F0}" type="slidenum">
              <a:rPr lang="en-US" smtClean="0"/>
              <a:pPr/>
              <a:t>15</a:t>
            </a:fld>
            <a:endParaRPr lang="en-US"/>
          </a:p>
        </p:txBody>
      </p:sp>
      <p:sp>
        <p:nvSpPr>
          <p:cNvPr id="60418" name="Rectangle 2"/>
          <p:cNvSpPr>
            <a:spLocks noGrp="1" noChangeArrowheads="1"/>
          </p:cNvSpPr>
          <p:nvPr>
            <p:ph type="title"/>
          </p:nvPr>
        </p:nvSpPr>
        <p:spPr>
          <a:xfrm>
            <a:off x="0" y="260648"/>
            <a:ext cx="9144000" cy="404812"/>
          </a:xfrm>
        </p:spPr>
        <p:txBody>
          <a:bodyPr/>
          <a:lstStyle/>
          <a:p>
            <a:pPr marL="762000" indent="-762000" eaLnBrk="1" hangingPunct="1">
              <a:defRPr/>
            </a:pPr>
            <a:r>
              <a:rPr lang="lv-LV" sz="4800" b="1" dirty="0" smtClean="0"/>
              <a:t>Kontroles jautājumi</a:t>
            </a:r>
            <a:endParaRPr lang="en-US" sz="4800" b="1" dirty="0">
              <a:solidFill>
                <a:schemeClr val="tx1"/>
              </a:solidFill>
            </a:endParaRPr>
          </a:p>
        </p:txBody>
      </p:sp>
      <p:sp>
        <p:nvSpPr>
          <p:cNvPr id="15" name="Rounded Rectangle 14"/>
          <p:cNvSpPr/>
          <p:nvPr/>
        </p:nvSpPr>
        <p:spPr>
          <a:xfrm>
            <a:off x="251520" y="836712"/>
            <a:ext cx="5688632" cy="1728192"/>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Vai es esmu pārliecināts, ka šis stāsts atbilst patiesībai?</a:t>
            </a:r>
            <a:endParaRPr lang="en-US" sz="3600" b="1" dirty="0">
              <a:solidFill>
                <a:srgbClr val="002060"/>
              </a:solidFill>
            </a:endParaRPr>
          </a:p>
        </p:txBody>
      </p:sp>
      <p:sp>
        <p:nvSpPr>
          <p:cNvPr id="16" name="Rounded Rectangle 15"/>
          <p:cNvSpPr/>
          <p:nvPr/>
        </p:nvSpPr>
        <p:spPr>
          <a:xfrm>
            <a:off x="251520" y="2924944"/>
            <a:ext cx="6264696" cy="1296144"/>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Vai tiešām ir nepieciešams to stāstīt citiem?</a:t>
            </a:r>
            <a:endParaRPr lang="en-US" sz="3600" b="1" dirty="0">
              <a:solidFill>
                <a:srgbClr val="002060"/>
              </a:solidFill>
            </a:endParaRPr>
          </a:p>
        </p:txBody>
      </p:sp>
      <p:sp>
        <p:nvSpPr>
          <p:cNvPr id="17" name="Rounded Rectangle 16"/>
          <p:cNvSpPr/>
          <p:nvPr/>
        </p:nvSpPr>
        <p:spPr>
          <a:xfrm>
            <a:off x="251520" y="4572744"/>
            <a:ext cx="6264696" cy="728464"/>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Vai tas ir Dieva prāts?</a:t>
            </a:r>
            <a:endParaRPr lang="en-US" sz="3600" b="1" dirty="0">
              <a:solidFill>
                <a:srgbClr val="002060"/>
              </a:solidFill>
            </a:endParaRPr>
          </a:p>
        </p:txBody>
      </p:sp>
      <p:sp>
        <p:nvSpPr>
          <p:cNvPr id="18" name="Rounded Rectangle 17"/>
          <p:cNvSpPr/>
          <p:nvPr/>
        </p:nvSpPr>
        <p:spPr>
          <a:xfrm>
            <a:off x="251520" y="5589240"/>
            <a:ext cx="6264696" cy="1008112"/>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Vai es to darīšu aiz tuvākā mīlestības?</a:t>
            </a:r>
            <a:endParaRPr lang="en-US" sz="3600" b="1" dirty="0">
              <a:solidFill>
                <a:srgbClr val="00206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0418"/>
                                        </p:tgtEl>
                                        <p:attrNameLst>
                                          <p:attrName>style.visibility</p:attrName>
                                        </p:attrNameLst>
                                      </p:cBhvr>
                                      <p:to>
                                        <p:strVal val="visible"/>
                                      </p:to>
                                    </p:set>
                                    <p:anim calcmode="lin" valueType="num">
                                      <p:cBhvr additive="base">
                                        <p:cTn id="7" dur="500" fill="hold"/>
                                        <p:tgtEl>
                                          <p:spTgt spid="60418"/>
                                        </p:tgtEl>
                                        <p:attrNameLst>
                                          <p:attrName>ppt_x</p:attrName>
                                        </p:attrNameLst>
                                      </p:cBhvr>
                                      <p:tavLst>
                                        <p:tav tm="0">
                                          <p:val>
                                            <p:strVal val="#ppt_x"/>
                                          </p:val>
                                        </p:tav>
                                        <p:tav tm="100000">
                                          <p:val>
                                            <p:strVal val="#ppt_x"/>
                                          </p:val>
                                        </p:tav>
                                      </p:tavLst>
                                    </p:anim>
                                    <p:anim calcmode="lin" valueType="num">
                                      <p:cBhvr additive="base">
                                        <p:cTn id="8" dur="500" fill="hold"/>
                                        <p:tgtEl>
                                          <p:spTgt spid="6041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51202"/>
                                        </p:tgtEl>
                                        <p:attrNameLst>
                                          <p:attrName>style.visibility</p:attrName>
                                        </p:attrNameLst>
                                      </p:cBhvr>
                                      <p:to>
                                        <p:strVal val="visible"/>
                                      </p:to>
                                    </p:set>
                                    <p:animEffect transition="in" filter="fade">
                                      <p:cBhvr>
                                        <p:cTn id="12" dur="2000"/>
                                        <p:tgtEl>
                                          <p:spTgt spid="51202"/>
                                        </p:tgtEl>
                                      </p:cBhvr>
                                    </p:animEffect>
                                  </p:childTnLst>
                                </p:cTn>
                              </p:par>
                            </p:childTnLst>
                          </p:cTn>
                        </p:par>
                        <p:par>
                          <p:cTn id="13" fill="hold">
                            <p:stCondLst>
                              <p:cond delay="2500"/>
                            </p:stCondLst>
                            <p:childTnLst>
                              <p:par>
                                <p:cTn id="14" presetID="10" presetClass="entr" presetSubtype="0" fill="hold" nodeType="afterEffect">
                                  <p:stCondLst>
                                    <p:cond delay="0"/>
                                  </p:stCondLst>
                                  <p:childTnLst>
                                    <p:set>
                                      <p:cBhvr>
                                        <p:cTn id="15" dur="1" fill="hold">
                                          <p:stCondLst>
                                            <p:cond delay="0"/>
                                          </p:stCondLst>
                                        </p:cTn>
                                        <p:tgtEl>
                                          <p:spTgt spid="15">
                                            <p:txEl>
                                              <p:pRg st="0" end="0"/>
                                            </p:txEl>
                                          </p:spTgt>
                                        </p:tgtEl>
                                        <p:attrNameLst>
                                          <p:attrName>style.visibility</p:attrName>
                                        </p:attrNameLst>
                                      </p:cBhvr>
                                      <p:to>
                                        <p:strVal val="visible"/>
                                      </p:to>
                                    </p:set>
                                    <p:animEffect transition="in" filter="fade">
                                      <p:cBhvr>
                                        <p:cTn id="16" dur="2000"/>
                                        <p:tgtEl>
                                          <p:spTgt spid="15">
                                            <p:txEl>
                                              <p:pRg st="0" end="0"/>
                                            </p:txEl>
                                          </p:spTgt>
                                        </p:tgtEl>
                                      </p:cBhvr>
                                    </p:animEffect>
                                  </p:childTnLst>
                                </p:cTn>
                              </p:par>
                            </p:childTnLst>
                          </p:cTn>
                        </p:par>
                        <p:par>
                          <p:cTn id="17" fill="hold">
                            <p:stCondLst>
                              <p:cond delay="4500"/>
                            </p:stCondLst>
                            <p:childTnLst>
                              <p:par>
                                <p:cTn id="18" presetID="10" presetClass="entr" presetSubtype="0" fill="hold" nodeType="afterEffect">
                                  <p:stCondLst>
                                    <p:cond delay="0"/>
                                  </p:stCondLst>
                                  <p:childTnLst>
                                    <p:set>
                                      <p:cBhvr>
                                        <p:cTn id="19" dur="1" fill="hold">
                                          <p:stCondLst>
                                            <p:cond delay="0"/>
                                          </p:stCondLst>
                                        </p:cTn>
                                        <p:tgtEl>
                                          <p:spTgt spid="16">
                                            <p:txEl>
                                              <p:pRg st="0" end="0"/>
                                            </p:txEl>
                                          </p:spTgt>
                                        </p:tgtEl>
                                        <p:attrNameLst>
                                          <p:attrName>style.visibility</p:attrName>
                                        </p:attrNameLst>
                                      </p:cBhvr>
                                      <p:to>
                                        <p:strVal val="visible"/>
                                      </p:to>
                                    </p:set>
                                    <p:animEffect transition="in" filter="fade">
                                      <p:cBhvr>
                                        <p:cTn id="20" dur="2000"/>
                                        <p:tgtEl>
                                          <p:spTgt spid="16">
                                            <p:txEl>
                                              <p:pRg st="0" end="0"/>
                                            </p:txEl>
                                          </p:spTgt>
                                        </p:tgtEl>
                                      </p:cBhvr>
                                    </p:animEffect>
                                  </p:childTnLst>
                                </p:cTn>
                              </p:par>
                            </p:childTnLst>
                          </p:cTn>
                        </p:par>
                        <p:par>
                          <p:cTn id="21" fill="hold">
                            <p:stCondLst>
                              <p:cond delay="6500"/>
                            </p:stCondLst>
                            <p:childTnLst>
                              <p:par>
                                <p:cTn id="22" presetID="10" presetClass="entr" presetSubtype="0" fill="hold" nodeType="afterEffect">
                                  <p:stCondLst>
                                    <p:cond delay="0"/>
                                  </p:stCondLst>
                                  <p:childTnLst>
                                    <p:set>
                                      <p:cBhvr>
                                        <p:cTn id="23" dur="1" fill="hold">
                                          <p:stCondLst>
                                            <p:cond delay="0"/>
                                          </p:stCondLst>
                                        </p:cTn>
                                        <p:tgtEl>
                                          <p:spTgt spid="17">
                                            <p:txEl>
                                              <p:pRg st="0" end="0"/>
                                            </p:txEl>
                                          </p:spTgt>
                                        </p:tgtEl>
                                        <p:attrNameLst>
                                          <p:attrName>style.visibility</p:attrName>
                                        </p:attrNameLst>
                                      </p:cBhvr>
                                      <p:to>
                                        <p:strVal val="visible"/>
                                      </p:to>
                                    </p:set>
                                    <p:animEffect transition="in" filter="fade">
                                      <p:cBhvr>
                                        <p:cTn id="24" dur="2000"/>
                                        <p:tgtEl>
                                          <p:spTgt spid="17">
                                            <p:txEl>
                                              <p:pRg st="0" end="0"/>
                                            </p:txEl>
                                          </p:spTgt>
                                        </p:tgtEl>
                                      </p:cBhvr>
                                    </p:animEffect>
                                  </p:childTnLst>
                                </p:cTn>
                              </p:par>
                            </p:childTnLst>
                          </p:cTn>
                        </p:par>
                        <p:par>
                          <p:cTn id="25" fill="hold">
                            <p:stCondLst>
                              <p:cond delay="8500"/>
                            </p:stCondLst>
                            <p:childTnLst>
                              <p:par>
                                <p:cTn id="26" presetID="10" presetClass="entr" presetSubtype="0" fill="hold" nodeType="afterEffect">
                                  <p:stCondLst>
                                    <p:cond delay="0"/>
                                  </p:stCondLst>
                                  <p:childTnLst>
                                    <p:set>
                                      <p:cBhvr>
                                        <p:cTn id="27" dur="1" fill="hold">
                                          <p:stCondLst>
                                            <p:cond delay="0"/>
                                          </p:stCondLst>
                                        </p:cTn>
                                        <p:tgtEl>
                                          <p:spTgt spid="18">
                                            <p:txEl>
                                              <p:pRg st="0" end="0"/>
                                            </p:txEl>
                                          </p:spTgt>
                                        </p:tgtEl>
                                        <p:attrNameLst>
                                          <p:attrName>style.visibility</p:attrName>
                                        </p:attrNameLst>
                                      </p:cBhvr>
                                      <p:to>
                                        <p:strVal val="visible"/>
                                      </p:to>
                                    </p:set>
                                    <p:animEffect transition="in" filter="fade">
                                      <p:cBhvr>
                                        <p:cTn id="28" dur="200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2" descr="The Characteristics of the Holy Spirit - WISDOM FROM HEAVEN"/>
          <p:cNvPicPr>
            <a:picLocks noChangeAspect="1" noChangeArrowheads="1"/>
          </p:cNvPicPr>
          <p:nvPr/>
        </p:nvPicPr>
        <p:blipFill>
          <a:blip r:embed="rId3" cstate="print"/>
          <a:srcRect/>
          <a:stretch>
            <a:fillRect/>
          </a:stretch>
        </p:blipFill>
        <p:spPr bwMode="auto">
          <a:xfrm>
            <a:off x="4571999" y="1371597"/>
            <a:ext cx="4572001" cy="5486404"/>
          </a:xfrm>
          <a:prstGeom prst="rect">
            <a:avLst/>
          </a:prstGeom>
          <a:ln>
            <a:noFill/>
          </a:ln>
          <a:effectLst>
            <a:softEdge rad="112500"/>
          </a:effectLst>
        </p:spPr>
      </p:pic>
      <p:sp>
        <p:nvSpPr>
          <p:cNvPr id="31746" name="Slide Number Placeholder 6"/>
          <p:cNvSpPr>
            <a:spLocks noGrp="1"/>
          </p:cNvSpPr>
          <p:nvPr>
            <p:ph type="sldNum" sz="quarter" idx="12"/>
          </p:nvPr>
        </p:nvSpPr>
        <p:spPr>
          <a:noFill/>
        </p:spPr>
        <p:txBody>
          <a:bodyPr/>
          <a:lstStyle/>
          <a:p>
            <a:fld id="{AA992312-788B-4803-BD38-7325F029D4F0}" type="slidenum">
              <a:rPr lang="en-US" smtClean="0"/>
              <a:pPr/>
              <a:t>16</a:t>
            </a:fld>
            <a:endParaRPr lang="en-US"/>
          </a:p>
        </p:txBody>
      </p:sp>
      <p:sp>
        <p:nvSpPr>
          <p:cNvPr id="60418" name="Rectangle 2"/>
          <p:cNvSpPr>
            <a:spLocks noGrp="1" noChangeArrowheads="1"/>
          </p:cNvSpPr>
          <p:nvPr>
            <p:ph type="title"/>
          </p:nvPr>
        </p:nvSpPr>
        <p:spPr>
          <a:xfrm>
            <a:off x="0" y="260648"/>
            <a:ext cx="9144000" cy="404812"/>
          </a:xfrm>
        </p:spPr>
        <p:txBody>
          <a:bodyPr/>
          <a:lstStyle/>
          <a:p>
            <a:pPr marL="762000" indent="-762000" eaLnBrk="1" hangingPunct="1">
              <a:defRPr/>
            </a:pPr>
            <a:r>
              <a:rPr lang="lv-LV" sz="4800" b="1" dirty="0" smtClean="0"/>
              <a:t>Sv.Gara darbs</a:t>
            </a:r>
            <a:endParaRPr lang="en-US" sz="4800" b="1" dirty="0">
              <a:solidFill>
                <a:schemeClr val="tx1"/>
              </a:solidFill>
            </a:endParaRPr>
          </a:p>
        </p:txBody>
      </p:sp>
      <p:sp>
        <p:nvSpPr>
          <p:cNvPr id="60419" name="Rectangle 3"/>
          <p:cNvSpPr>
            <a:spLocks noGrp="1" noChangeArrowheads="1"/>
          </p:cNvSpPr>
          <p:nvPr>
            <p:ph type="body" sz="half" idx="1"/>
          </p:nvPr>
        </p:nvSpPr>
        <p:spPr>
          <a:xfrm>
            <a:off x="0" y="908720"/>
            <a:ext cx="9144000" cy="648072"/>
          </a:xfrm>
        </p:spPr>
        <p:txBody>
          <a:bodyPr/>
          <a:lstStyle/>
          <a:p>
            <a:pPr marL="0" indent="0" algn="ctr" eaLnBrk="1" hangingPunct="1">
              <a:lnSpc>
                <a:spcPct val="80000"/>
              </a:lnSpc>
              <a:buNone/>
            </a:pPr>
            <a:r>
              <a:rPr lang="lv-LV" dirty="0" smtClean="0"/>
              <a:t>“</a:t>
            </a:r>
            <a:r>
              <a:rPr lang="lv-LV" i="1" dirty="0" smtClean="0"/>
              <a:t>No sirds pilnības mute runā</a:t>
            </a:r>
            <a:r>
              <a:rPr lang="lv-LV" dirty="0" smtClean="0"/>
              <a:t>” </a:t>
            </a:r>
            <a:r>
              <a:rPr lang="lv-LV" sz="2800" dirty="0" smtClean="0"/>
              <a:t>(Mt.12:34)</a:t>
            </a:r>
            <a:endParaRPr lang="lv-LV" dirty="0" smtClean="0"/>
          </a:p>
        </p:txBody>
      </p:sp>
      <p:sp>
        <p:nvSpPr>
          <p:cNvPr id="11" name="Rounded Rectangle 10"/>
          <p:cNvSpPr/>
          <p:nvPr/>
        </p:nvSpPr>
        <p:spPr>
          <a:xfrm>
            <a:off x="251520" y="1484784"/>
            <a:ext cx="4248472" cy="1152128"/>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000" b="1" dirty="0" smtClean="0">
                <a:solidFill>
                  <a:srgbClr val="002060"/>
                </a:solidFill>
              </a:rPr>
              <a:t>Šis bauslis prasa mīlestību</a:t>
            </a:r>
            <a:endParaRPr lang="en-US" sz="4000" b="1" dirty="0">
              <a:solidFill>
                <a:srgbClr val="002060"/>
              </a:solidFill>
            </a:endParaRPr>
          </a:p>
        </p:txBody>
      </p:sp>
      <p:sp>
        <p:nvSpPr>
          <p:cNvPr id="12" name="Rounded Rectangle 11"/>
          <p:cNvSpPr/>
          <p:nvPr/>
        </p:nvSpPr>
        <p:spPr>
          <a:xfrm>
            <a:off x="251520" y="3429000"/>
            <a:ext cx="4968552" cy="108012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Ja gribas aprunāt, pietrūkst mīlestības</a:t>
            </a:r>
            <a:endParaRPr lang="en-US" sz="3600" b="1" dirty="0">
              <a:solidFill>
                <a:srgbClr val="002060"/>
              </a:solidFill>
            </a:endParaRPr>
          </a:p>
        </p:txBody>
      </p:sp>
      <p:sp>
        <p:nvSpPr>
          <p:cNvPr id="13" name="Rounded Rectangle 12"/>
          <p:cNvSpPr/>
          <p:nvPr/>
        </p:nvSpPr>
        <p:spPr>
          <a:xfrm>
            <a:off x="251520" y="5661248"/>
            <a:ext cx="4680520" cy="792088"/>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Pietrūkst Sv.Gara</a:t>
            </a:r>
            <a:endParaRPr lang="en-US" sz="3600" b="1" dirty="0">
              <a:solidFill>
                <a:srgbClr val="00206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0418"/>
                                        </p:tgtEl>
                                        <p:attrNameLst>
                                          <p:attrName>style.visibility</p:attrName>
                                        </p:attrNameLst>
                                      </p:cBhvr>
                                      <p:to>
                                        <p:strVal val="visible"/>
                                      </p:to>
                                    </p:set>
                                    <p:anim calcmode="lin" valueType="num">
                                      <p:cBhvr additive="base">
                                        <p:cTn id="7" dur="500" fill="hold"/>
                                        <p:tgtEl>
                                          <p:spTgt spid="60418"/>
                                        </p:tgtEl>
                                        <p:attrNameLst>
                                          <p:attrName>ppt_x</p:attrName>
                                        </p:attrNameLst>
                                      </p:cBhvr>
                                      <p:tavLst>
                                        <p:tav tm="0">
                                          <p:val>
                                            <p:strVal val="#ppt_x"/>
                                          </p:val>
                                        </p:tav>
                                        <p:tav tm="100000">
                                          <p:val>
                                            <p:strVal val="#ppt_x"/>
                                          </p:val>
                                        </p:tav>
                                      </p:tavLst>
                                    </p:anim>
                                    <p:anim calcmode="lin" valueType="num">
                                      <p:cBhvr additive="base">
                                        <p:cTn id="8" dur="500" fill="hold"/>
                                        <p:tgtEl>
                                          <p:spTgt spid="6041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55298"/>
                                        </p:tgtEl>
                                        <p:attrNameLst>
                                          <p:attrName>style.visibility</p:attrName>
                                        </p:attrNameLst>
                                      </p:cBhvr>
                                      <p:to>
                                        <p:strVal val="visible"/>
                                      </p:to>
                                    </p:set>
                                    <p:animEffect transition="in" filter="fade">
                                      <p:cBhvr>
                                        <p:cTn id="12" dur="2000"/>
                                        <p:tgtEl>
                                          <p:spTgt spid="55298"/>
                                        </p:tgtEl>
                                      </p:cBhvr>
                                    </p:animEffect>
                                  </p:childTnLst>
                                </p:cTn>
                              </p:par>
                            </p:childTnLst>
                          </p:cTn>
                        </p:par>
                        <p:par>
                          <p:cTn id="13" fill="hold">
                            <p:stCondLst>
                              <p:cond delay="2500"/>
                            </p:stCondLst>
                            <p:childTnLst>
                              <p:par>
                                <p:cTn id="14" presetID="9" presetClass="entr" presetSubtype="0" fill="hold" grpId="0" nodeType="afterEffect">
                                  <p:stCondLst>
                                    <p:cond delay="0"/>
                                  </p:stCondLst>
                                  <p:childTnLst>
                                    <p:set>
                                      <p:cBhvr>
                                        <p:cTn id="15" dur="1" fill="hold">
                                          <p:stCondLst>
                                            <p:cond delay="0"/>
                                          </p:stCondLst>
                                        </p:cTn>
                                        <p:tgtEl>
                                          <p:spTgt spid="60419">
                                            <p:txEl>
                                              <p:pRg st="0" end="0"/>
                                            </p:txEl>
                                          </p:spTgt>
                                        </p:tgtEl>
                                        <p:attrNameLst>
                                          <p:attrName>style.visibility</p:attrName>
                                        </p:attrNameLst>
                                      </p:cBhvr>
                                      <p:to>
                                        <p:strVal val="visible"/>
                                      </p:to>
                                    </p:set>
                                    <p:animEffect transition="in" filter="dissolve">
                                      <p:cBhvr>
                                        <p:cTn id="16" dur="500"/>
                                        <p:tgtEl>
                                          <p:spTgt spid="60419">
                                            <p:txEl>
                                              <p:pRg st="0" end="0"/>
                                            </p:txEl>
                                          </p:spTgt>
                                        </p:tgtEl>
                                      </p:cBhvr>
                                    </p:animEffect>
                                  </p:childTnLst>
                                </p:cTn>
                              </p:par>
                            </p:childTnLst>
                          </p:cTn>
                        </p:par>
                        <p:par>
                          <p:cTn id="17" fill="hold">
                            <p:stCondLst>
                              <p:cond delay="3000"/>
                            </p:stCondLst>
                            <p:childTnLst>
                              <p:par>
                                <p:cTn id="18" presetID="10" presetClass="entr" presetSubtype="0" fill="hold" nodeType="afterEffect">
                                  <p:stCondLst>
                                    <p:cond delay="0"/>
                                  </p:stCondLst>
                                  <p:childTnLst>
                                    <p:set>
                                      <p:cBhvr>
                                        <p:cTn id="19" dur="1" fill="hold">
                                          <p:stCondLst>
                                            <p:cond delay="0"/>
                                          </p:stCondLst>
                                        </p:cTn>
                                        <p:tgtEl>
                                          <p:spTgt spid="11">
                                            <p:txEl>
                                              <p:pRg st="0" end="0"/>
                                            </p:txEl>
                                          </p:spTgt>
                                        </p:tgtEl>
                                        <p:attrNameLst>
                                          <p:attrName>style.visibility</p:attrName>
                                        </p:attrNameLst>
                                      </p:cBhvr>
                                      <p:to>
                                        <p:strVal val="visible"/>
                                      </p:to>
                                    </p:set>
                                    <p:animEffect transition="in" filter="fade">
                                      <p:cBhvr>
                                        <p:cTn id="20" dur="2000"/>
                                        <p:tgtEl>
                                          <p:spTgt spid="11">
                                            <p:txEl>
                                              <p:pRg st="0" end="0"/>
                                            </p:txEl>
                                          </p:spTgt>
                                        </p:tgtEl>
                                      </p:cBhvr>
                                    </p:animEffect>
                                  </p:childTnLst>
                                </p:cTn>
                              </p:par>
                            </p:childTnLst>
                          </p:cTn>
                        </p:par>
                        <p:par>
                          <p:cTn id="21" fill="hold">
                            <p:stCondLst>
                              <p:cond delay="5000"/>
                            </p:stCondLst>
                            <p:childTnLst>
                              <p:par>
                                <p:cTn id="22" presetID="10" presetClass="entr" presetSubtype="0" fill="hold" nodeType="afterEffect">
                                  <p:stCondLst>
                                    <p:cond delay="0"/>
                                  </p:stCondLst>
                                  <p:childTnLst>
                                    <p:set>
                                      <p:cBhvr>
                                        <p:cTn id="23" dur="1" fill="hold">
                                          <p:stCondLst>
                                            <p:cond delay="0"/>
                                          </p:stCondLst>
                                        </p:cTn>
                                        <p:tgtEl>
                                          <p:spTgt spid="12">
                                            <p:txEl>
                                              <p:pRg st="0" end="0"/>
                                            </p:txEl>
                                          </p:spTgt>
                                        </p:tgtEl>
                                        <p:attrNameLst>
                                          <p:attrName>style.visibility</p:attrName>
                                        </p:attrNameLst>
                                      </p:cBhvr>
                                      <p:to>
                                        <p:strVal val="visible"/>
                                      </p:to>
                                    </p:set>
                                    <p:animEffect transition="in" filter="fade">
                                      <p:cBhvr>
                                        <p:cTn id="24" dur="2000"/>
                                        <p:tgtEl>
                                          <p:spTgt spid="12">
                                            <p:txEl>
                                              <p:pRg st="0" end="0"/>
                                            </p:txEl>
                                          </p:spTgt>
                                        </p:tgtEl>
                                      </p:cBhvr>
                                    </p:animEffect>
                                  </p:childTnLst>
                                </p:cTn>
                              </p:par>
                            </p:childTnLst>
                          </p:cTn>
                        </p:par>
                        <p:par>
                          <p:cTn id="25" fill="hold">
                            <p:stCondLst>
                              <p:cond delay="7000"/>
                            </p:stCondLst>
                            <p:childTnLst>
                              <p:par>
                                <p:cTn id="26" presetID="10" presetClass="entr" presetSubtype="0" fill="hold" nodeType="afterEffect">
                                  <p:stCondLst>
                                    <p:cond delay="0"/>
                                  </p:stCondLst>
                                  <p:childTnLst>
                                    <p:set>
                                      <p:cBhvr>
                                        <p:cTn id="27" dur="1" fill="hold">
                                          <p:stCondLst>
                                            <p:cond delay="0"/>
                                          </p:stCondLst>
                                        </p:cTn>
                                        <p:tgtEl>
                                          <p:spTgt spid="13">
                                            <p:txEl>
                                              <p:pRg st="0" end="0"/>
                                            </p:txEl>
                                          </p:spTgt>
                                        </p:tgtEl>
                                        <p:attrNameLst>
                                          <p:attrName>style.visibility</p:attrName>
                                        </p:attrNameLst>
                                      </p:cBhvr>
                                      <p:to>
                                        <p:strVal val="visible"/>
                                      </p:to>
                                    </p:set>
                                    <p:animEffect transition="in" filter="fade">
                                      <p:cBhvr>
                                        <p:cTn id="28" dur="20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p:bldP spid="60419"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2" descr="7 Courses to Deepen Your Understanding of the Holy Spirit - Christian Life  School of Theology Global"/>
          <p:cNvPicPr>
            <a:picLocks noChangeAspect="1" noChangeArrowheads="1"/>
          </p:cNvPicPr>
          <p:nvPr/>
        </p:nvPicPr>
        <p:blipFill>
          <a:blip r:embed="rId3" cstate="print"/>
          <a:srcRect/>
          <a:stretch>
            <a:fillRect/>
          </a:stretch>
        </p:blipFill>
        <p:spPr bwMode="auto">
          <a:xfrm>
            <a:off x="0" y="2060848"/>
            <a:ext cx="6444208" cy="4016287"/>
          </a:xfrm>
          <a:prstGeom prst="rect">
            <a:avLst/>
          </a:prstGeom>
          <a:ln>
            <a:noFill/>
          </a:ln>
          <a:effectLst>
            <a:softEdge rad="112500"/>
          </a:effectLst>
        </p:spPr>
      </p:pic>
      <p:sp>
        <p:nvSpPr>
          <p:cNvPr id="31746" name="Slide Number Placeholder 6"/>
          <p:cNvSpPr>
            <a:spLocks noGrp="1"/>
          </p:cNvSpPr>
          <p:nvPr>
            <p:ph type="sldNum" sz="quarter" idx="12"/>
          </p:nvPr>
        </p:nvSpPr>
        <p:spPr>
          <a:noFill/>
        </p:spPr>
        <p:txBody>
          <a:bodyPr/>
          <a:lstStyle/>
          <a:p>
            <a:fld id="{AA992312-788B-4803-BD38-7325F029D4F0}" type="slidenum">
              <a:rPr lang="en-US" smtClean="0"/>
              <a:pPr/>
              <a:t>17</a:t>
            </a:fld>
            <a:endParaRPr lang="en-US"/>
          </a:p>
        </p:txBody>
      </p:sp>
      <p:sp>
        <p:nvSpPr>
          <p:cNvPr id="60418" name="Rectangle 2"/>
          <p:cNvSpPr>
            <a:spLocks noGrp="1" noChangeArrowheads="1"/>
          </p:cNvSpPr>
          <p:nvPr>
            <p:ph type="title"/>
          </p:nvPr>
        </p:nvSpPr>
        <p:spPr>
          <a:xfrm>
            <a:off x="0" y="260648"/>
            <a:ext cx="9144000" cy="404812"/>
          </a:xfrm>
        </p:spPr>
        <p:txBody>
          <a:bodyPr/>
          <a:lstStyle/>
          <a:p>
            <a:r>
              <a:rPr lang="lv-LV" sz="4800" b="1" dirty="0" smtClean="0">
                <a:solidFill>
                  <a:schemeClr val="tx1"/>
                </a:solidFill>
              </a:rPr>
              <a:t>Kur mājo Sv.Gars, tur dzimst:</a:t>
            </a:r>
            <a:endParaRPr lang="en-US" sz="4800" b="1" dirty="0">
              <a:solidFill>
                <a:schemeClr val="tx1"/>
              </a:solidFill>
            </a:endParaRPr>
          </a:p>
        </p:txBody>
      </p:sp>
      <p:sp>
        <p:nvSpPr>
          <p:cNvPr id="15" name="Oval 14"/>
          <p:cNvSpPr/>
          <p:nvPr/>
        </p:nvSpPr>
        <p:spPr>
          <a:xfrm>
            <a:off x="3851920" y="1628800"/>
            <a:ext cx="4968552" cy="72008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400" b="1" dirty="0" err="1" smtClean="0">
                <a:solidFill>
                  <a:srgbClr val="002060"/>
                </a:solidFill>
              </a:rPr>
              <a:t>grēkatziņa</a:t>
            </a:r>
            <a:endParaRPr lang="en-US" sz="4400" b="1" dirty="0">
              <a:solidFill>
                <a:srgbClr val="002060"/>
              </a:solidFill>
            </a:endParaRPr>
          </a:p>
        </p:txBody>
      </p:sp>
      <p:sp>
        <p:nvSpPr>
          <p:cNvPr id="16" name="Oval 15"/>
          <p:cNvSpPr/>
          <p:nvPr/>
        </p:nvSpPr>
        <p:spPr>
          <a:xfrm>
            <a:off x="4572000" y="2564904"/>
            <a:ext cx="3665159" cy="72008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400" b="1" dirty="0" smtClean="0">
                <a:solidFill>
                  <a:srgbClr val="002060"/>
                </a:solidFill>
              </a:rPr>
              <a:t>nožēla</a:t>
            </a:r>
            <a:endParaRPr lang="en-US" sz="4400" b="1" dirty="0">
              <a:solidFill>
                <a:srgbClr val="002060"/>
              </a:solidFill>
            </a:endParaRPr>
          </a:p>
        </p:txBody>
      </p:sp>
      <p:sp>
        <p:nvSpPr>
          <p:cNvPr id="17" name="Oval 16"/>
          <p:cNvSpPr/>
          <p:nvPr/>
        </p:nvSpPr>
        <p:spPr>
          <a:xfrm>
            <a:off x="4642874" y="3501008"/>
            <a:ext cx="3665159" cy="72008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400" b="1" dirty="0" smtClean="0">
                <a:solidFill>
                  <a:srgbClr val="002060"/>
                </a:solidFill>
              </a:rPr>
              <a:t>ticība</a:t>
            </a:r>
            <a:endParaRPr lang="en-US" sz="4400" b="1" dirty="0">
              <a:solidFill>
                <a:srgbClr val="002060"/>
              </a:solidFill>
            </a:endParaRPr>
          </a:p>
        </p:txBody>
      </p:sp>
      <p:sp>
        <p:nvSpPr>
          <p:cNvPr id="18" name="Oval 17"/>
          <p:cNvSpPr/>
          <p:nvPr/>
        </p:nvSpPr>
        <p:spPr>
          <a:xfrm>
            <a:off x="4386220" y="4437112"/>
            <a:ext cx="4074212" cy="72008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400" b="1" dirty="0" smtClean="0">
                <a:solidFill>
                  <a:srgbClr val="002060"/>
                </a:solidFill>
              </a:rPr>
              <a:t>pazemība</a:t>
            </a:r>
            <a:endParaRPr lang="en-US" sz="4400" b="1" dirty="0">
              <a:solidFill>
                <a:srgbClr val="002060"/>
              </a:solidFill>
            </a:endParaRPr>
          </a:p>
        </p:txBody>
      </p:sp>
      <p:sp>
        <p:nvSpPr>
          <p:cNvPr id="19" name="Oval 18"/>
          <p:cNvSpPr/>
          <p:nvPr/>
        </p:nvSpPr>
        <p:spPr>
          <a:xfrm>
            <a:off x="4386220" y="5445224"/>
            <a:ext cx="4074212" cy="72008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400" b="1" dirty="0" smtClean="0">
                <a:solidFill>
                  <a:srgbClr val="002060"/>
                </a:solidFill>
              </a:rPr>
              <a:t>mīlestība</a:t>
            </a:r>
            <a:endParaRPr lang="en-US" sz="4400" b="1" dirty="0">
              <a:solidFill>
                <a:srgbClr val="00206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0418"/>
                                        </p:tgtEl>
                                        <p:attrNameLst>
                                          <p:attrName>style.visibility</p:attrName>
                                        </p:attrNameLst>
                                      </p:cBhvr>
                                      <p:to>
                                        <p:strVal val="visible"/>
                                      </p:to>
                                    </p:set>
                                    <p:anim calcmode="lin" valueType="num">
                                      <p:cBhvr additive="base">
                                        <p:cTn id="7" dur="500" fill="hold"/>
                                        <p:tgtEl>
                                          <p:spTgt spid="60418"/>
                                        </p:tgtEl>
                                        <p:attrNameLst>
                                          <p:attrName>ppt_x</p:attrName>
                                        </p:attrNameLst>
                                      </p:cBhvr>
                                      <p:tavLst>
                                        <p:tav tm="0">
                                          <p:val>
                                            <p:strVal val="#ppt_x"/>
                                          </p:val>
                                        </p:tav>
                                        <p:tav tm="100000">
                                          <p:val>
                                            <p:strVal val="#ppt_x"/>
                                          </p:val>
                                        </p:tav>
                                      </p:tavLst>
                                    </p:anim>
                                    <p:anim calcmode="lin" valueType="num">
                                      <p:cBhvr additive="base">
                                        <p:cTn id="8" dur="500" fill="hold"/>
                                        <p:tgtEl>
                                          <p:spTgt spid="6041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53250"/>
                                        </p:tgtEl>
                                        <p:attrNameLst>
                                          <p:attrName>style.visibility</p:attrName>
                                        </p:attrNameLst>
                                      </p:cBhvr>
                                      <p:to>
                                        <p:strVal val="visible"/>
                                      </p:to>
                                    </p:set>
                                    <p:animEffect transition="in" filter="fade">
                                      <p:cBhvr>
                                        <p:cTn id="12" dur="2000"/>
                                        <p:tgtEl>
                                          <p:spTgt spid="53250"/>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2000"/>
                                        <p:tgtEl>
                                          <p:spTgt spid="15"/>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2000"/>
                                        <p:tgtEl>
                                          <p:spTgt spid="16"/>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2000"/>
                                        <p:tgtEl>
                                          <p:spTgt spid="17"/>
                                        </p:tgtEl>
                                      </p:cBhvr>
                                    </p:animEffect>
                                  </p:childTnLst>
                                </p:cTn>
                              </p:par>
                            </p:childTnLst>
                          </p:cTn>
                        </p:par>
                        <p:par>
                          <p:cTn id="25" fill="hold">
                            <p:stCondLst>
                              <p:cond delay="8500"/>
                            </p:stCondLst>
                            <p:childTnLst>
                              <p:par>
                                <p:cTn id="26" presetID="10" presetClass="entr" presetSubtype="0"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2000"/>
                                        <p:tgtEl>
                                          <p:spTgt spid="18"/>
                                        </p:tgtEl>
                                      </p:cBhvr>
                                    </p:animEffect>
                                  </p:childTnLst>
                                </p:cTn>
                              </p:par>
                            </p:childTnLst>
                          </p:cTn>
                        </p:par>
                        <p:par>
                          <p:cTn id="29" fill="hold">
                            <p:stCondLst>
                              <p:cond delay="10500"/>
                            </p:stCondLst>
                            <p:childTnLst>
                              <p:par>
                                <p:cTn id="30" presetID="10" presetClass="entr" presetSubtype="0"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p:bldP spid="15" grpId="0" animBg="1"/>
      <p:bldP spid="16" grpId="0" animBg="1"/>
      <p:bldP spid="17" grpId="0" animBg="1"/>
      <p:bldP spid="18" grpId="0" animBg="1"/>
      <p:bldP spid="1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1" name="Picture 3"/>
          <p:cNvPicPr>
            <a:picLocks noChangeAspect="1" noChangeArrowheads="1"/>
          </p:cNvPicPr>
          <p:nvPr/>
        </p:nvPicPr>
        <p:blipFill>
          <a:blip r:embed="rId3" cstate="print"/>
          <a:srcRect/>
          <a:stretch>
            <a:fillRect/>
          </a:stretch>
        </p:blipFill>
        <p:spPr bwMode="auto">
          <a:xfrm>
            <a:off x="0" y="3066175"/>
            <a:ext cx="9144000" cy="3823823"/>
          </a:xfrm>
          <a:prstGeom prst="rect">
            <a:avLst/>
          </a:prstGeom>
          <a:noFill/>
          <a:ln w="9525">
            <a:noFill/>
            <a:miter lim="800000"/>
            <a:headEnd/>
            <a:tailEnd/>
          </a:ln>
        </p:spPr>
      </p:pic>
      <p:pic>
        <p:nvPicPr>
          <p:cNvPr id="60424" name="Picture 8"/>
          <p:cNvPicPr>
            <a:picLocks noChangeAspect="1" noChangeArrowheads="1"/>
          </p:cNvPicPr>
          <p:nvPr/>
        </p:nvPicPr>
        <p:blipFill>
          <a:blip r:embed="rId4" cstate="print"/>
          <a:srcRect/>
          <a:stretch>
            <a:fillRect/>
          </a:stretch>
        </p:blipFill>
        <p:spPr bwMode="auto">
          <a:xfrm>
            <a:off x="7500958" y="1"/>
            <a:ext cx="1643042" cy="1577320"/>
          </a:xfrm>
          <a:prstGeom prst="rect">
            <a:avLst/>
          </a:prstGeom>
          <a:ln>
            <a:noFill/>
          </a:ln>
          <a:effectLst>
            <a:softEdge rad="112500"/>
          </a:effectLst>
        </p:spPr>
      </p:pic>
      <p:sp>
        <p:nvSpPr>
          <p:cNvPr id="32771" name="Slide Number Placeholder 6"/>
          <p:cNvSpPr txBox="1">
            <a:spLocks noGrp="1"/>
          </p:cNvSpPr>
          <p:nvPr/>
        </p:nvSpPr>
        <p:spPr bwMode="auto">
          <a:xfrm>
            <a:off x="6553200" y="6278563"/>
            <a:ext cx="2133600" cy="457200"/>
          </a:xfrm>
          <a:prstGeom prst="rect">
            <a:avLst/>
          </a:prstGeom>
          <a:noFill/>
          <a:ln w="9525">
            <a:noFill/>
            <a:miter lim="800000"/>
            <a:headEnd/>
            <a:tailEnd/>
          </a:ln>
        </p:spPr>
        <p:txBody>
          <a:bodyPr anchor="b"/>
          <a:lstStyle/>
          <a:p>
            <a:pPr algn="r" eaLnBrk="1" hangingPunct="1"/>
            <a:fld id="{5C2134BF-EE61-4D26-AB9B-4572544BC4D6}" type="slidenum">
              <a:rPr lang="en-US" sz="1200"/>
              <a:pPr algn="r" eaLnBrk="1" hangingPunct="1"/>
              <a:t>18</a:t>
            </a:fld>
            <a:endParaRPr lang="en-US" sz="1200"/>
          </a:p>
        </p:txBody>
      </p:sp>
      <p:sp>
        <p:nvSpPr>
          <p:cNvPr id="60418" name="Rectangle 2"/>
          <p:cNvSpPr>
            <a:spLocks noGrp="1" noChangeArrowheads="1"/>
          </p:cNvSpPr>
          <p:nvPr>
            <p:ph type="title" idx="4294967295"/>
          </p:nvPr>
        </p:nvSpPr>
        <p:spPr>
          <a:xfrm>
            <a:off x="0" y="188913"/>
            <a:ext cx="8675688" cy="404812"/>
          </a:xfrm>
        </p:spPr>
        <p:txBody>
          <a:bodyPr/>
          <a:lstStyle/>
          <a:p>
            <a:pPr marL="762000" indent="-762000" eaLnBrk="1" hangingPunct="1">
              <a:defRPr/>
            </a:pPr>
            <a:r>
              <a:rPr lang="lv-LV" sz="4800" b="1" dirty="0">
                <a:solidFill>
                  <a:schemeClr val="tx1"/>
                </a:solidFill>
              </a:rPr>
              <a:t>8. bauslis</a:t>
            </a:r>
            <a:endParaRPr lang="en-US" sz="4800" b="1" dirty="0">
              <a:solidFill>
                <a:schemeClr val="tx1"/>
              </a:solidFill>
            </a:endParaRPr>
          </a:p>
        </p:txBody>
      </p:sp>
      <p:sp>
        <p:nvSpPr>
          <p:cNvPr id="60419" name="Rectangle 3"/>
          <p:cNvSpPr>
            <a:spLocks noGrp="1" noChangeArrowheads="1"/>
          </p:cNvSpPr>
          <p:nvPr>
            <p:ph type="body" sz="half" idx="4294967295"/>
          </p:nvPr>
        </p:nvSpPr>
        <p:spPr>
          <a:xfrm>
            <a:off x="0" y="642938"/>
            <a:ext cx="9467850" cy="3384550"/>
          </a:xfrm>
        </p:spPr>
        <p:txBody>
          <a:bodyPr/>
          <a:lstStyle/>
          <a:p>
            <a:pPr marL="533400" indent="-533400" eaLnBrk="1" hangingPunct="1">
              <a:lnSpc>
                <a:spcPct val="80000"/>
              </a:lnSpc>
              <a:buFontTx/>
              <a:buNone/>
              <a:defRPr/>
            </a:pPr>
            <a:r>
              <a:rPr lang="lv-LV" sz="2600" b="1" dirty="0">
                <a:solidFill>
                  <a:srgbClr val="FF0000"/>
                </a:solidFill>
              </a:rPr>
              <a:t>Tev nebūs nepatiesi liecināt pret savu tuvāko. </a:t>
            </a:r>
          </a:p>
          <a:p>
            <a:pPr marL="533400" indent="-533400" eaLnBrk="1" hangingPunct="1">
              <a:lnSpc>
                <a:spcPct val="80000"/>
              </a:lnSpc>
              <a:buFontTx/>
              <a:buNone/>
              <a:defRPr/>
            </a:pPr>
            <a:r>
              <a:rPr lang="lv-LV" sz="2400" b="1" dirty="0">
                <a:solidFill>
                  <a:srgbClr val="FF0000"/>
                </a:solidFill>
              </a:rPr>
              <a:t>(Tev būs patiesu liecību dot)</a:t>
            </a:r>
          </a:p>
          <a:p>
            <a:pPr marL="533400" indent="-533400" eaLnBrk="1" hangingPunct="1">
              <a:lnSpc>
                <a:spcPct val="80000"/>
              </a:lnSpc>
              <a:buFontTx/>
              <a:buNone/>
              <a:defRPr/>
            </a:pPr>
            <a:endParaRPr lang="lv-LV" sz="700" b="1" dirty="0">
              <a:solidFill>
                <a:srgbClr val="FF0000"/>
              </a:solidFill>
            </a:endParaRPr>
          </a:p>
          <a:p>
            <a:pPr marL="533400" indent="-533400">
              <a:lnSpc>
                <a:spcPct val="80000"/>
              </a:lnSpc>
              <a:buFont typeface="Wingdings" pitchFamily="2" charset="2"/>
              <a:buNone/>
              <a:defRPr/>
            </a:pPr>
            <a:r>
              <a:rPr lang="lv-LV" sz="2400" b="1" i="1" dirty="0">
                <a:solidFill>
                  <a:schemeClr val="accent6"/>
                </a:solidFill>
              </a:rPr>
              <a:t>Ko tas nozīmē?</a:t>
            </a:r>
            <a:endParaRPr lang="lv-LV" sz="2400" b="1" dirty="0">
              <a:solidFill>
                <a:schemeClr val="accent6"/>
              </a:solidFill>
            </a:endParaRPr>
          </a:p>
          <a:p>
            <a:pPr marL="533400" indent="-533400" eaLnBrk="1" hangingPunct="1">
              <a:lnSpc>
                <a:spcPct val="80000"/>
              </a:lnSpc>
              <a:buFontTx/>
              <a:buNone/>
              <a:defRPr/>
            </a:pPr>
            <a:r>
              <a:rPr lang="lv-LV" sz="2400" b="1" dirty="0"/>
              <a:t>Mums būs Dievu bīties un mīlēt, ka savu tuvāko nepatiesi neapmelojam, nenododam, neaprunājam, nedz tam neslavu ceļam, bet mums būs to aizbildināt, visu labāko par viņu runāt un visu skaidrot viņam par labu.</a:t>
            </a:r>
          </a:p>
          <a:p>
            <a:pPr marL="533400" indent="-533400" eaLnBrk="1" hangingPunct="1">
              <a:lnSpc>
                <a:spcPct val="80000"/>
              </a:lnSpc>
              <a:buFontTx/>
              <a:buNone/>
              <a:defRPr/>
            </a:pPr>
            <a:endParaRPr lang="lv-LV" sz="1000" b="1" dirty="0">
              <a:solidFill>
                <a:srgbClr val="F8F204"/>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0418"/>
                                        </p:tgtEl>
                                        <p:attrNameLst>
                                          <p:attrName>style.visibility</p:attrName>
                                        </p:attrNameLst>
                                      </p:cBhvr>
                                      <p:to>
                                        <p:strVal val="visible"/>
                                      </p:to>
                                    </p:set>
                                    <p:anim calcmode="lin" valueType="num">
                                      <p:cBhvr additive="base">
                                        <p:cTn id="7" dur="500" fill="hold"/>
                                        <p:tgtEl>
                                          <p:spTgt spid="60418"/>
                                        </p:tgtEl>
                                        <p:attrNameLst>
                                          <p:attrName>ppt_x</p:attrName>
                                        </p:attrNameLst>
                                      </p:cBhvr>
                                      <p:tavLst>
                                        <p:tav tm="0">
                                          <p:val>
                                            <p:strVal val="#ppt_x"/>
                                          </p:val>
                                        </p:tav>
                                        <p:tav tm="100000">
                                          <p:val>
                                            <p:strVal val="#ppt_x"/>
                                          </p:val>
                                        </p:tav>
                                      </p:tavLst>
                                    </p:anim>
                                    <p:anim calcmode="lin" valueType="num">
                                      <p:cBhvr additive="base">
                                        <p:cTn id="8" dur="500" fill="hold"/>
                                        <p:tgtEl>
                                          <p:spTgt spid="6041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17411"/>
                                        </p:tgtEl>
                                        <p:attrNameLst>
                                          <p:attrName>style.visibility</p:attrName>
                                        </p:attrNameLst>
                                      </p:cBhvr>
                                      <p:to>
                                        <p:strVal val="visible"/>
                                      </p:to>
                                    </p:set>
                                    <p:animEffect transition="in" filter="fade">
                                      <p:cBhvr>
                                        <p:cTn id="12" dur="2000"/>
                                        <p:tgtEl>
                                          <p:spTgt spid="17411"/>
                                        </p:tgtEl>
                                      </p:cBhvr>
                                    </p:animEffect>
                                  </p:childTnLst>
                                </p:cTn>
                              </p:par>
                            </p:childTnLst>
                          </p:cTn>
                        </p:par>
                        <p:par>
                          <p:cTn id="13" fill="hold">
                            <p:stCondLst>
                              <p:cond delay="2500"/>
                            </p:stCondLst>
                            <p:childTnLst>
                              <p:par>
                                <p:cTn id="14" presetID="9" presetClass="entr" presetSubtype="0" fill="hold" grpId="0" nodeType="afterEffect">
                                  <p:stCondLst>
                                    <p:cond delay="0"/>
                                  </p:stCondLst>
                                  <p:childTnLst>
                                    <p:set>
                                      <p:cBhvr>
                                        <p:cTn id="15" dur="1" fill="hold">
                                          <p:stCondLst>
                                            <p:cond delay="0"/>
                                          </p:stCondLst>
                                        </p:cTn>
                                        <p:tgtEl>
                                          <p:spTgt spid="60419">
                                            <p:txEl>
                                              <p:pRg st="0" end="0"/>
                                            </p:txEl>
                                          </p:spTgt>
                                        </p:tgtEl>
                                        <p:attrNameLst>
                                          <p:attrName>style.visibility</p:attrName>
                                        </p:attrNameLst>
                                      </p:cBhvr>
                                      <p:to>
                                        <p:strVal val="visible"/>
                                      </p:to>
                                    </p:set>
                                    <p:animEffect transition="in" filter="dissolve">
                                      <p:cBhvr>
                                        <p:cTn id="16" dur="500"/>
                                        <p:tgtEl>
                                          <p:spTgt spid="60419">
                                            <p:txEl>
                                              <p:pRg st="0" end="0"/>
                                            </p:txEl>
                                          </p:spTgt>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60419">
                                            <p:txEl>
                                              <p:pRg st="1" end="1"/>
                                            </p:txEl>
                                          </p:spTgt>
                                        </p:tgtEl>
                                        <p:attrNameLst>
                                          <p:attrName>style.visibility</p:attrName>
                                        </p:attrNameLst>
                                      </p:cBhvr>
                                      <p:to>
                                        <p:strVal val="visible"/>
                                      </p:to>
                                    </p:set>
                                    <p:animEffect transition="in" filter="dissolve">
                                      <p:cBhvr>
                                        <p:cTn id="19" dur="500"/>
                                        <p:tgtEl>
                                          <p:spTgt spid="60419">
                                            <p:txEl>
                                              <p:pRg st="1" end="1"/>
                                            </p:txEl>
                                          </p:spTgt>
                                        </p:tgtEl>
                                      </p:cBhvr>
                                    </p:animEffect>
                                  </p:childTnLst>
                                </p:cTn>
                              </p:par>
                            </p:childTnLst>
                          </p:cTn>
                        </p:par>
                        <p:par>
                          <p:cTn id="20" fill="hold">
                            <p:stCondLst>
                              <p:cond delay="3000"/>
                            </p:stCondLst>
                            <p:childTnLst>
                              <p:par>
                                <p:cTn id="21" presetID="9" presetClass="entr" presetSubtype="0" fill="hold" grpId="0" nodeType="afterEffect">
                                  <p:stCondLst>
                                    <p:cond delay="0"/>
                                  </p:stCondLst>
                                  <p:childTnLst>
                                    <p:set>
                                      <p:cBhvr>
                                        <p:cTn id="22" dur="1" fill="hold">
                                          <p:stCondLst>
                                            <p:cond delay="0"/>
                                          </p:stCondLst>
                                        </p:cTn>
                                        <p:tgtEl>
                                          <p:spTgt spid="60419">
                                            <p:txEl>
                                              <p:pRg st="3" end="3"/>
                                            </p:txEl>
                                          </p:spTgt>
                                        </p:tgtEl>
                                        <p:attrNameLst>
                                          <p:attrName>style.visibility</p:attrName>
                                        </p:attrNameLst>
                                      </p:cBhvr>
                                      <p:to>
                                        <p:strVal val="visible"/>
                                      </p:to>
                                    </p:set>
                                    <p:animEffect transition="in" filter="dissolve">
                                      <p:cBhvr>
                                        <p:cTn id="23" dur="500"/>
                                        <p:tgtEl>
                                          <p:spTgt spid="60419">
                                            <p:txEl>
                                              <p:pRg st="3" end="3"/>
                                            </p:txEl>
                                          </p:spTgt>
                                        </p:tgtEl>
                                      </p:cBhvr>
                                    </p:animEffect>
                                  </p:childTnLst>
                                </p:cTn>
                              </p:par>
                            </p:childTnLst>
                          </p:cTn>
                        </p:par>
                        <p:par>
                          <p:cTn id="24" fill="hold">
                            <p:stCondLst>
                              <p:cond delay="3500"/>
                            </p:stCondLst>
                            <p:childTnLst>
                              <p:par>
                                <p:cTn id="25" presetID="9" presetClass="entr" presetSubtype="0" fill="hold" grpId="0" nodeType="afterEffect">
                                  <p:stCondLst>
                                    <p:cond delay="0"/>
                                  </p:stCondLst>
                                  <p:childTnLst>
                                    <p:set>
                                      <p:cBhvr>
                                        <p:cTn id="26" dur="1" fill="hold">
                                          <p:stCondLst>
                                            <p:cond delay="0"/>
                                          </p:stCondLst>
                                        </p:cTn>
                                        <p:tgtEl>
                                          <p:spTgt spid="60419">
                                            <p:txEl>
                                              <p:pRg st="4" end="4"/>
                                            </p:txEl>
                                          </p:spTgt>
                                        </p:tgtEl>
                                        <p:attrNameLst>
                                          <p:attrName>style.visibility</p:attrName>
                                        </p:attrNameLst>
                                      </p:cBhvr>
                                      <p:to>
                                        <p:strVal val="visible"/>
                                      </p:to>
                                    </p:set>
                                    <p:animEffect transition="in" filter="dissolve">
                                      <p:cBhvr>
                                        <p:cTn id="27" dur="500"/>
                                        <p:tgtEl>
                                          <p:spTgt spid="60419">
                                            <p:txEl>
                                              <p:pRg st="4" end="4"/>
                                            </p:txEl>
                                          </p:spTgt>
                                        </p:tgtEl>
                                      </p:cBhvr>
                                    </p:animEffect>
                                  </p:childTnLst>
                                </p:cTn>
                              </p:par>
                              <p:par>
                                <p:cTn id="28" presetID="9" presetClass="entr" presetSubtype="0" fill="hold" nodeType="withEffect">
                                  <p:stCondLst>
                                    <p:cond delay="0"/>
                                  </p:stCondLst>
                                  <p:childTnLst>
                                    <p:set>
                                      <p:cBhvr>
                                        <p:cTn id="29" dur="1" fill="hold">
                                          <p:stCondLst>
                                            <p:cond delay="0"/>
                                          </p:stCondLst>
                                        </p:cTn>
                                        <p:tgtEl>
                                          <p:spTgt spid="60424"/>
                                        </p:tgtEl>
                                        <p:attrNameLst>
                                          <p:attrName>style.visibility</p:attrName>
                                        </p:attrNameLst>
                                      </p:cBhvr>
                                      <p:to>
                                        <p:strVal val="visible"/>
                                      </p:to>
                                    </p:set>
                                    <p:animEffect transition="in" filter="dissolve">
                                      <p:cBhvr>
                                        <p:cTn id="30" dur="500"/>
                                        <p:tgtEl>
                                          <p:spTgt spid="604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p:bldP spid="60419"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a:t>Un Dieva miers, kas ir augstāks par visu saprašanu lai pasargā jūsu sirdis un jūsu domas. </a:t>
            </a:r>
            <a:r>
              <a:rPr lang="lv-LV" sz="5400" b="1"/>
              <a:t>Āmen</a:t>
            </a:r>
            <a:br>
              <a:rPr lang="lv-LV" sz="5400" b="1"/>
            </a:br>
            <a:endParaRPr lang="lv-LV" sz="5400" b="1"/>
          </a:p>
        </p:txBody>
      </p:sp>
      <p:sp>
        <p:nvSpPr>
          <p:cNvPr id="10244" name="Slide Number Placeholder 3"/>
          <p:cNvSpPr>
            <a:spLocks noGrp="1"/>
          </p:cNvSpPr>
          <p:nvPr>
            <p:ph type="sldNum" sz="quarter" idx="12"/>
          </p:nvPr>
        </p:nvSpPr>
        <p:spPr>
          <a:noFill/>
        </p:spPr>
        <p:txBody>
          <a:bodyPr/>
          <a:lstStyle/>
          <a:p>
            <a:fld id="{D948A3B6-03F9-4D4B-AFCD-FAE86AB3ABA3}" type="slidenum">
              <a:rPr lang="lv-LV" smtClean="0"/>
              <a:pPr/>
              <a:t>19</a:t>
            </a:fld>
            <a:endParaRPr lang="lv-LV"/>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6"/>
          <p:cNvSpPr>
            <a:spLocks noGrp="1"/>
          </p:cNvSpPr>
          <p:nvPr>
            <p:ph type="sldNum" sz="quarter" idx="12"/>
          </p:nvPr>
        </p:nvSpPr>
        <p:spPr>
          <a:noFill/>
        </p:spPr>
        <p:txBody>
          <a:bodyPr/>
          <a:lstStyle/>
          <a:p>
            <a:fld id="{1D5BCCA7-A09D-4B96-A54E-16CD4B17CDA3}" type="slidenum">
              <a:rPr lang="en-US" smtClean="0"/>
              <a:pPr/>
              <a:t>2</a:t>
            </a:fld>
            <a:endParaRPr lang="en-US"/>
          </a:p>
        </p:txBody>
      </p:sp>
      <p:sp>
        <p:nvSpPr>
          <p:cNvPr id="21" name="Rectangle 22">
            <a:extLst>
              <a:ext uri="{FF2B5EF4-FFF2-40B4-BE49-F238E27FC236}">
                <a16:creationId xmlns="" xmlns:a16="http://schemas.microsoft.com/office/drawing/2014/main" id="{1F6CC980-C673-4792-A903-56446EBFA54C}"/>
              </a:ext>
            </a:extLst>
          </p:cNvPr>
          <p:cNvSpPr/>
          <p:nvPr/>
        </p:nvSpPr>
        <p:spPr>
          <a:xfrm>
            <a:off x="0" y="188640"/>
            <a:ext cx="9144000" cy="1569660"/>
          </a:xfrm>
          <a:prstGeom prst="rect">
            <a:avLst/>
          </a:prstGeom>
        </p:spPr>
        <p:txBody>
          <a:bodyPr wrap="square">
            <a:spAutoFit/>
          </a:bodyPr>
          <a:lstStyle/>
          <a:p>
            <a:pPr marL="533400" indent="-533400" algn="ctr" eaLnBrk="1" hangingPunct="1">
              <a:lnSpc>
                <a:spcPct val="80000"/>
              </a:lnSpc>
              <a:buNone/>
              <a:defRPr/>
            </a:pPr>
            <a:r>
              <a:rPr lang="lv-LV" sz="6000" b="1" dirty="0" smtClean="0"/>
              <a:t>Vai šis bauslis attiecas arī uz mani?</a:t>
            </a:r>
            <a:endParaRPr lang="lv-LV" sz="6000" b="1" dirty="0"/>
          </a:p>
        </p:txBody>
      </p:sp>
      <p:sp>
        <p:nvSpPr>
          <p:cNvPr id="12" name="Rounded Rectangular Callout 11"/>
          <p:cNvSpPr/>
          <p:nvPr/>
        </p:nvSpPr>
        <p:spPr>
          <a:xfrm flipH="1">
            <a:off x="179512" y="1844824"/>
            <a:ext cx="3168352" cy="1872208"/>
          </a:xfrm>
          <a:prstGeom prst="wedgeRoundRect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Tas taču nav nopietni</a:t>
            </a:r>
            <a:endParaRPr lang="en-US" sz="3600" dirty="0"/>
          </a:p>
        </p:txBody>
      </p:sp>
      <p:sp>
        <p:nvSpPr>
          <p:cNvPr id="14" name="Rounded Rectangular Callout 13"/>
          <p:cNvSpPr/>
          <p:nvPr/>
        </p:nvSpPr>
        <p:spPr>
          <a:xfrm>
            <a:off x="6084168" y="1628800"/>
            <a:ext cx="2880320" cy="2160240"/>
          </a:xfrm>
          <a:prstGeom prst="wedgeRoundRect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Kāds gan sliktums no mēles kulstīšanas</a:t>
            </a:r>
            <a:endParaRPr lang="en-US" sz="3600" dirty="0"/>
          </a:p>
        </p:txBody>
      </p:sp>
      <p:sp>
        <p:nvSpPr>
          <p:cNvPr id="16" name="Rounded Rectangular Callout 15"/>
          <p:cNvSpPr/>
          <p:nvPr/>
        </p:nvSpPr>
        <p:spPr>
          <a:xfrm flipH="1">
            <a:off x="323528" y="4293096"/>
            <a:ext cx="3015952" cy="1872208"/>
          </a:xfrm>
          <a:prstGeom prst="wedgeRoundRect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Par to taču cietumā neliek</a:t>
            </a:r>
            <a:endParaRPr lang="en-US" sz="3600" dirty="0"/>
          </a:p>
        </p:txBody>
      </p:sp>
      <p:sp>
        <p:nvSpPr>
          <p:cNvPr id="17" name="Rounded Rectangular Callout 16"/>
          <p:cNvSpPr/>
          <p:nvPr/>
        </p:nvSpPr>
        <p:spPr>
          <a:xfrm>
            <a:off x="6156176" y="4437112"/>
            <a:ext cx="2520280" cy="1872208"/>
          </a:xfrm>
          <a:prstGeom prst="wedgeRoundRect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Tie taču tikai vārdi</a:t>
            </a:r>
            <a:endParaRPr lang="en-US" sz="3600" dirty="0"/>
          </a:p>
        </p:txBody>
      </p:sp>
      <p:pic>
        <p:nvPicPr>
          <p:cNvPr id="18" name="Picture 17" descr="anxiety.png"/>
          <p:cNvPicPr>
            <a:picLocks noChangeAspect="1"/>
          </p:cNvPicPr>
          <p:nvPr/>
        </p:nvPicPr>
        <p:blipFill>
          <a:blip r:embed="rId3" cstate="print"/>
          <a:stretch>
            <a:fillRect/>
          </a:stretch>
        </p:blipFill>
        <p:spPr>
          <a:xfrm>
            <a:off x="2987824" y="1988840"/>
            <a:ext cx="3518215" cy="3518215"/>
          </a:xfrm>
          <a:prstGeom prst="rect">
            <a:avLst/>
          </a:prstGeom>
        </p:spPr>
      </p:pic>
    </p:spTree>
    <p:extLst>
      <p:ext uri="{BB962C8B-B14F-4D97-AF65-F5344CB8AC3E}">
        <p14:creationId xmlns="" xmlns:p14="http://schemas.microsoft.com/office/powerpoint/2010/main" val="77724909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2000"/>
                                        <p:tgtEl>
                                          <p:spTgt spid="18"/>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2000"/>
                                        <p:tgtEl>
                                          <p:spTgt spid="12"/>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2000"/>
                                        <p:tgtEl>
                                          <p:spTgt spid="14"/>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2000"/>
                                        <p:tgtEl>
                                          <p:spTgt spid="16"/>
                                        </p:tgtEl>
                                      </p:cBhvr>
                                    </p:animEffect>
                                  </p:childTnLst>
                                </p:cTn>
                              </p:par>
                            </p:childTnLst>
                          </p:cTn>
                        </p:par>
                        <p:par>
                          <p:cTn id="25" fill="hold">
                            <p:stCondLst>
                              <p:cond delay="8500"/>
                            </p:stCondLst>
                            <p:childTnLst>
                              <p:par>
                                <p:cTn id="26" presetID="10" presetClass="entr" presetSubtype="0"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12" grpId="0" animBg="1"/>
      <p:bldP spid="14" grpId="0" animBg="1"/>
      <p:bldP spid="16" grpId="0" animBg="1"/>
      <p:bldP spid="1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6"/>
          <p:cNvSpPr>
            <a:spLocks noGrp="1"/>
          </p:cNvSpPr>
          <p:nvPr>
            <p:ph type="sldNum" sz="quarter" idx="12"/>
          </p:nvPr>
        </p:nvSpPr>
        <p:spPr>
          <a:noFill/>
        </p:spPr>
        <p:txBody>
          <a:bodyPr/>
          <a:lstStyle/>
          <a:p>
            <a:fld id="{AA992312-788B-4803-BD38-7325F029D4F0}" type="slidenum">
              <a:rPr lang="en-US" smtClean="0"/>
              <a:pPr/>
              <a:t>3</a:t>
            </a:fld>
            <a:endParaRPr lang="en-US"/>
          </a:p>
        </p:txBody>
      </p:sp>
      <p:sp>
        <p:nvSpPr>
          <p:cNvPr id="60418" name="Rectangle 2"/>
          <p:cNvSpPr>
            <a:spLocks noGrp="1" noChangeArrowheads="1"/>
          </p:cNvSpPr>
          <p:nvPr>
            <p:ph type="title"/>
          </p:nvPr>
        </p:nvSpPr>
        <p:spPr>
          <a:xfrm>
            <a:off x="0" y="187896"/>
            <a:ext cx="9144000" cy="648816"/>
          </a:xfrm>
        </p:spPr>
        <p:txBody>
          <a:bodyPr/>
          <a:lstStyle/>
          <a:p>
            <a:pPr marL="762000" indent="-762000" eaLnBrk="1" hangingPunct="1">
              <a:defRPr/>
            </a:pPr>
            <a:r>
              <a:rPr lang="lv-LV" sz="5400" b="1" dirty="0" smtClean="0">
                <a:solidFill>
                  <a:schemeClr val="tx1"/>
                </a:solidFill>
              </a:rPr>
              <a:t>Lieli un mazi </a:t>
            </a:r>
            <a:r>
              <a:rPr lang="lv-LV" sz="5400" b="1" dirty="0" smtClean="0">
                <a:solidFill>
                  <a:schemeClr val="tx1"/>
                </a:solidFill>
              </a:rPr>
              <a:t>grēki</a:t>
            </a:r>
            <a:endParaRPr lang="en-US" sz="5400" b="1" dirty="0">
              <a:solidFill>
                <a:schemeClr val="tx1"/>
              </a:solidFill>
            </a:endParaRPr>
          </a:p>
        </p:txBody>
      </p:sp>
      <p:sp>
        <p:nvSpPr>
          <p:cNvPr id="2052" name="AutoShape 4" descr="https://f12.pmo.ee/5IBy2wXwOmqvrJL7Xql7ytqfvOc=/1442x0/filters:format(webp)/nginx/o/2018/07/05/8127878t1h06d2.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 name="Picture 2" descr="Retail Shoplifting Man Stealing In Supermarket Stock Photo - Download Image  Now - Shoplifter, Stealing - Crime, Supermarket - iStock"/>
          <p:cNvPicPr>
            <a:picLocks noChangeAspect="1" noChangeArrowheads="1"/>
          </p:cNvPicPr>
          <p:nvPr/>
        </p:nvPicPr>
        <p:blipFill>
          <a:blip r:embed="rId3" cstate="print"/>
          <a:srcRect/>
          <a:stretch>
            <a:fillRect/>
          </a:stretch>
        </p:blipFill>
        <p:spPr bwMode="auto">
          <a:xfrm>
            <a:off x="447647" y="2852936"/>
            <a:ext cx="8379013" cy="4005064"/>
          </a:xfrm>
          <a:prstGeom prst="rect">
            <a:avLst/>
          </a:prstGeom>
          <a:ln>
            <a:noFill/>
          </a:ln>
          <a:effectLst>
            <a:softEdge rad="112500"/>
          </a:effectLst>
        </p:spPr>
      </p:pic>
      <p:sp>
        <p:nvSpPr>
          <p:cNvPr id="13" name="Oval 12"/>
          <p:cNvSpPr/>
          <p:nvPr/>
        </p:nvSpPr>
        <p:spPr>
          <a:xfrm>
            <a:off x="179512" y="1196752"/>
            <a:ext cx="5040560" cy="864096"/>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N</a:t>
            </a:r>
            <a:r>
              <a:rPr lang="lv-LV" sz="3600" b="1" dirty="0" smtClean="0">
                <a:solidFill>
                  <a:srgbClr val="002060"/>
                </a:solidFill>
              </a:rPr>
              <a:t>olaupa naudu</a:t>
            </a:r>
            <a:endParaRPr lang="en-US" sz="3600" b="1" dirty="0">
              <a:solidFill>
                <a:srgbClr val="002060"/>
              </a:solidFill>
            </a:endParaRPr>
          </a:p>
        </p:txBody>
      </p:sp>
      <p:sp>
        <p:nvSpPr>
          <p:cNvPr id="14" name="Oval 13"/>
          <p:cNvSpPr/>
          <p:nvPr/>
        </p:nvSpPr>
        <p:spPr>
          <a:xfrm>
            <a:off x="179512" y="2564904"/>
            <a:ext cx="3744416" cy="864096"/>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Izlej asinis</a:t>
            </a:r>
            <a:endParaRPr lang="en-US" sz="3600" b="1" dirty="0">
              <a:solidFill>
                <a:srgbClr val="002060"/>
              </a:solidFill>
            </a:endParaRPr>
          </a:p>
        </p:txBody>
      </p:sp>
      <p:sp>
        <p:nvSpPr>
          <p:cNvPr id="15" name="Oval 14"/>
          <p:cNvSpPr/>
          <p:nvPr/>
        </p:nvSpPr>
        <p:spPr>
          <a:xfrm>
            <a:off x="179512" y="3861048"/>
            <a:ext cx="4032448" cy="864096"/>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Izvaro kādu</a:t>
            </a:r>
            <a:endParaRPr lang="en-US" sz="3600" b="1" dirty="0">
              <a:solidFill>
                <a:srgbClr val="002060"/>
              </a:solidFill>
            </a:endParaRPr>
          </a:p>
        </p:txBody>
      </p:sp>
      <p:sp>
        <p:nvSpPr>
          <p:cNvPr id="17" name="Oval 16"/>
          <p:cNvSpPr/>
          <p:nvPr/>
        </p:nvSpPr>
        <p:spPr>
          <a:xfrm>
            <a:off x="179512" y="5373216"/>
            <a:ext cx="4824536" cy="864096"/>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Pakulsta mēli</a:t>
            </a:r>
            <a:endParaRPr lang="en-US" sz="3600" b="1" dirty="0">
              <a:solidFill>
                <a:srgbClr val="002060"/>
              </a:solidFill>
            </a:endParaRPr>
          </a:p>
        </p:txBody>
      </p:sp>
      <p:sp>
        <p:nvSpPr>
          <p:cNvPr id="20" name="Oval 19"/>
          <p:cNvSpPr/>
          <p:nvPr/>
        </p:nvSpPr>
        <p:spPr>
          <a:xfrm>
            <a:off x="5292080" y="2132856"/>
            <a:ext cx="3851920" cy="1728192"/>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800" b="1" dirty="0" smtClean="0">
                <a:solidFill>
                  <a:srgbClr val="002060"/>
                </a:solidFill>
              </a:rPr>
              <a:t>Sēž cietumā</a:t>
            </a:r>
            <a:endParaRPr lang="en-US" sz="4800" b="1" dirty="0">
              <a:solidFill>
                <a:srgbClr val="002060"/>
              </a:solidFill>
            </a:endParaRPr>
          </a:p>
        </p:txBody>
      </p:sp>
      <p:sp>
        <p:nvSpPr>
          <p:cNvPr id="21" name="Oval 20"/>
          <p:cNvSpPr/>
          <p:nvPr/>
        </p:nvSpPr>
        <p:spPr>
          <a:xfrm>
            <a:off x="6228184" y="5157192"/>
            <a:ext cx="2664296" cy="1224136"/>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Soda nav</a:t>
            </a:r>
            <a:endParaRPr lang="en-US" sz="3600" b="1" dirty="0">
              <a:solidFill>
                <a:srgbClr val="002060"/>
              </a:solidFill>
            </a:endParaRPr>
          </a:p>
        </p:txBody>
      </p:sp>
      <p:pic>
        <p:nvPicPr>
          <p:cNvPr id="16" name="Picture 15" descr="cancel.png"/>
          <p:cNvPicPr>
            <a:picLocks noChangeAspect="1"/>
          </p:cNvPicPr>
          <p:nvPr/>
        </p:nvPicPr>
        <p:blipFill>
          <a:blip r:embed="rId4" cstate="print"/>
          <a:stretch>
            <a:fillRect/>
          </a:stretch>
        </p:blipFill>
        <p:spPr>
          <a:xfrm>
            <a:off x="5652120" y="5221363"/>
            <a:ext cx="1159965" cy="1159965"/>
          </a:xfrm>
          <a:prstGeom prst="rect">
            <a:avLst/>
          </a:prstGeom>
        </p:spPr>
      </p:pic>
      <p:pic>
        <p:nvPicPr>
          <p:cNvPr id="22" name="Picture 21" descr="yes.png"/>
          <p:cNvPicPr>
            <a:picLocks noChangeAspect="1"/>
          </p:cNvPicPr>
          <p:nvPr/>
        </p:nvPicPr>
        <p:blipFill>
          <a:blip r:embed="rId5" cstate="print"/>
          <a:stretch>
            <a:fillRect/>
          </a:stretch>
        </p:blipFill>
        <p:spPr>
          <a:xfrm>
            <a:off x="4572000" y="2204864"/>
            <a:ext cx="1440160" cy="1440160"/>
          </a:xfrm>
          <a:prstGeom prst="rect">
            <a:avLst/>
          </a:prstGeom>
        </p:spPr>
      </p:pic>
      <p:sp>
        <p:nvSpPr>
          <p:cNvPr id="23" name="Right Arrow 22"/>
          <p:cNvSpPr/>
          <p:nvPr/>
        </p:nvSpPr>
        <p:spPr>
          <a:xfrm rot="1718278">
            <a:off x="3755600" y="1791823"/>
            <a:ext cx="864096" cy="7200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ight Arrow 23"/>
          <p:cNvSpPr/>
          <p:nvPr/>
        </p:nvSpPr>
        <p:spPr>
          <a:xfrm>
            <a:off x="3491880" y="2636912"/>
            <a:ext cx="864096" cy="7200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ight Arrow 24"/>
          <p:cNvSpPr/>
          <p:nvPr/>
        </p:nvSpPr>
        <p:spPr>
          <a:xfrm rot="20036925">
            <a:off x="3894137" y="3654173"/>
            <a:ext cx="864096" cy="7200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ight Arrow 25"/>
          <p:cNvSpPr/>
          <p:nvPr/>
        </p:nvSpPr>
        <p:spPr>
          <a:xfrm>
            <a:off x="4427984" y="5445224"/>
            <a:ext cx="864096" cy="7200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0418"/>
                                        </p:tgtEl>
                                        <p:attrNameLst>
                                          <p:attrName>style.visibility</p:attrName>
                                        </p:attrNameLst>
                                      </p:cBhvr>
                                      <p:to>
                                        <p:strVal val="visible"/>
                                      </p:to>
                                    </p:set>
                                    <p:anim calcmode="lin" valueType="num">
                                      <p:cBhvr additive="base">
                                        <p:cTn id="7" dur="500" fill="hold"/>
                                        <p:tgtEl>
                                          <p:spTgt spid="60418"/>
                                        </p:tgtEl>
                                        <p:attrNameLst>
                                          <p:attrName>ppt_x</p:attrName>
                                        </p:attrNameLst>
                                      </p:cBhvr>
                                      <p:tavLst>
                                        <p:tav tm="0">
                                          <p:val>
                                            <p:strVal val="#ppt_x"/>
                                          </p:val>
                                        </p:tav>
                                        <p:tav tm="100000">
                                          <p:val>
                                            <p:strVal val="#ppt_x"/>
                                          </p:val>
                                        </p:tav>
                                      </p:tavLst>
                                    </p:anim>
                                    <p:anim calcmode="lin" valueType="num">
                                      <p:cBhvr additive="base">
                                        <p:cTn id="8" dur="500" fill="hold"/>
                                        <p:tgtEl>
                                          <p:spTgt spid="6041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2000"/>
                                        <p:tgtEl>
                                          <p:spTgt spid="10"/>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2000"/>
                                        <p:tgtEl>
                                          <p:spTgt spid="13"/>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2000"/>
                                        <p:tgtEl>
                                          <p:spTgt spid="14"/>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2000"/>
                                        <p:tgtEl>
                                          <p:spTgt spid="15"/>
                                        </p:tgtEl>
                                      </p:cBhvr>
                                    </p:animEffect>
                                  </p:childTnLst>
                                </p:cTn>
                              </p:par>
                            </p:childTnLst>
                          </p:cTn>
                        </p:par>
                        <p:par>
                          <p:cTn id="25" fill="hold">
                            <p:stCondLst>
                              <p:cond delay="8500"/>
                            </p:stCondLst>
                            <p:childTnLst>
                              <p:par>
                                <p:cTn id="26" presetID="10" presetClass="entr" presetSubtype="0"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2000"/>
                                        <p:tgtEl>
                                          <p:spTgt spid="17"/>
                                        </p:tgtEl>
                                      </p:cBhvr>
                                    </p:animEffect>
                                  </p:childTnLst>
                                </p:cTn>
                              </p:par>
                            </p:childTnLst>
                          </p:cTn>
                        </p:par>
                        <p:par>
                          <p:cTn id="29" fill="hold">
                            <p:stCondLst>
                              <p:cond delay="10500"/>
                            </p:stCondLst>
                            <p:childTnLst>
                              <p:par>
                                <p:cTn id="30" presetID="10" presetClass="entr" presetSubtype="0"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2000"/>
                                        <p:tgtEl>
                                          <p:spTgt spid="23"/>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2000"/>
                                        <p:tgtEl>
                                          <p:spTgt spid="24"/>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fade">
                                      <p:cBhvr>
                                        <p:cTn id="38" dur="2000"/>
                                        <p:tgtEl>
                                          <p:spTgt spid="25"/>
                                        </p:tgtEl>
                                      </p:cBhvr>
                                    </p:animEffect>
                                  </p:childTnLst>
                                </p:cTn>
                              </p:par>
                            </p:childTnLst>
                          </p:cTn>
                        </p:par>
                        <p:par>
                          <p:cTn id="39" fill="hold">
                            <p:stCondLst>
                              <p:cond delay="12500"/>
                            </p:stCondLst>
                            <p:childTnLst>
                              <p:par>
                                <p:cTn id="40" presetID="10" presetClass="entr" presetSubtype="0" fill="hold" grpId="0" nodeType="after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2000"/>
                                        <p:tgtEl>
                                          <p:spTgt spid="20"/>
                                        </p:tgtEl>
                                      </p:cBhvr>
                                    </p:animEffect>
                                  </p:childTnLst>
                                </p:cTn>
                              </p:par>
                              <p:par>
                                <p:cTn id="43" presetID="10" presetClass="entr" presetSubtype="0" fill="hold" nodeType="with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fade">
                                      <p:cBhvr>
                                        <p:cTn id="45" dur="2000"/>
                                        <p:tgtEl>
                                          <p:spTgt spid="22"/>
                                        </p:tgtEl>
                                      </p:cBhvr>
                                    </p:animEffect>
                                  </p:childTnLst>
                                </p:cTn>
                              </p:par>
                            </p:childTnLst>
                          </p:cTn>
                        </p:par>
                        <p:par>
                          <p:cTn id="46" fill="hold">
                            <p:stCondLst>
                              <p:cond delay="14500"/>
                            </p:stCondLst>
                            <p:childTnLst>
                              <p:par>
                                <p:cTn id="47" presetID="10" presetClass="entr" presetSubtype="0" fill="hold" grpId="0" nodeType="after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fade">
                                      <p:cBhvr>
                                        <p:cTn id="49" dur="2000"/>
                                        <p:tgtEl>
                                          <p:spTgt spid="26"/>
                                        </p:tgtEl>
                                      </p:cBhvr>
                                    </p:animEffect>
                                  </p:childTnLst>
                                </p:cTn>
                              </p:par>
                            </p:childTnLst>
                          </p:cTn>
                        </p:par>
                        <p:par>
                          <p:cTn id="50" fill="hold">
                            <p:stCondLst>
                              <p:cond delay="16500"/>
                            </p:stCondLst>
                            <p:childTnLst>
                              <p:par>
                                <p:cTn id="51" presetID="10" presetClass="entr" presetSubtype="0"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2000"/>
                                        <p:tgtEl>
                                          <p:spTgt spid="21"/>
                                        </p:tgtEl>
                                      </p:cBhvr>
                                    </p:animEffect>
                                  </p:childTnLst>
                                </p:cTn>
                              </p:par>
                              <p:par>
                                <p:cTn id="54" presetID="10" presetClass="entr" presetSubtype="0" fill="hold"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fade">
                                      <p:cBhvr>
                                        <p:cTn id="56"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p:bldP spid="13" grpId="0" animBg="1"/>
      <p:bldP spid="14" grpId="0" animBg="1"/>
      <p:bldP spid="15" grpId="0" animBg="1"/>
      <p:bldP spid="17" grpId="0" animBg="1"/>
      <p:bldP spid="20" grpId="0" animBg="1"/>
      <p:bldP spid="21" grpId="0" animBg="1"/>
      <p:bldP spid="23" grpId="0" animBg="1"/>
      <p:bldP spid="24" grpId="0" animBg="1"/>
      <p:bldP spid="25" grpId="0" animBg="1"/>
      <p:bldP spid="2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6"/>
          <p:cNvSpPr>
            <a:spLocks noGrp="1"/>
          </p:cNvSpPr>
          <p:nvPr>
            <p:ph type="sldNum" sz="quarter" idx="12"/>
          </p:nvPr>
        </p:nvSpPr>
        <p:spPr>
          <a:noFill/>
        </p:spPr>
        <p:txBody>
          <a:bodyPr/>
          <a:lstStyle/>
          <a:p>
            <a:fld id="{AA992312-788B-4803-BD38-7325F029D4F0}" type="slidenum">
              <a:rPr lang="en-US" smtClean="0"/>
              <a:pPr/>
              <a:t>4</a:t>
            </a:fld>
            <a:endParaRPr lang="en-US"/>
          </a:p>
        </p:txBody>
      </p:sp>
      <p:sp>
        <p:nvSpPr>
          <p:cNvPr id="60418" name="Rectangle 2"/>
          <p:cNvSpPr>
            <a:spLocks noGrp="1" noChangeArrowheads="1"/>
          </p:cNvSpPr>
          <p:nvPr>
            <p:ph type="title"/>
          </p:nvPr>
        </p:nvSpPr>
        <p:spPr>
          <a:xfrm>
            <a:off x="0" y="1772816"/>
            <a:ext cx="9144000" cy="404812"/>
          </a:xfrm>
        </p:spPr>
        <p:txBody>
          <a:bodyPr/>
          <a:lstStyle/>
          <a:p>
            <a:pPr marL="762000" indent="-762000" eaLnBrk="1" hangingPunct="1">
              <a:defRPr/>
            </a:pPr>
            <a:r>
              <a:rPr lang="lv-LV" sz="4200" b="1" dirty="0" smtClean="0"/>
              <a:t>Zaglis un aprunātājs vienlīdz ļauni</a:t>
            </a:r>
            <a:endParaRPr lang="en-US" sz="4200" b="1" dirty="0">
              <a:solidFill>
                <a:schemeClr val="tx1"/>
              </a:solidFill>
            </a:endParaRPr>
          </a:p>
        </p:txBody>
      </p:sp>
      <p:sp>
        <p:nvSpPr>
          <p:cNvPr id="60419" name="Rectangle 3"/>
          <p:cNvSpPr>
            <a:spLocks noGrp="1" noChangeArrowheads="1"/>
          </p:cNvSpPr>
          <p:nvPr>
            <p:ph type="body" sz="half" idx="1"/>
          </p:nvPr>
        </p:nvSpPr>
        <p:spPr>
          <a:xfrm>
            <a:off x="0" y="2443138"/>
            <a:ext cx="9144000" cy="1201886"/>
          </a:xfrm>
        </p:spPr>
        <p:txBody>
          <a:bodyPr/>
          <a:lstStyle/>
          <a:p>
            <a:pPr marL="250825" indent="-250825" eaLnBrk="1" hangingPunct="1">
              <a:lnSpc>
                <a:spcPct val="80000"/>
              </a:lnSpc>
            </a:pPr>
            <a:r>
              <a:rPr lang="lv-LV" sz="3600" dirty="0" smtClean="0"/>
              <a:t>“</a:t>
            </a:r>
            <a:r>
              <a:rPr lang="lv-LV" sz="3600" i="1" dirty="0" smtClean="0"/>
              <a:t>Pār zagli gulstas kauns, skaudrs nosodījums  - pār divkosi</a:t>
            </a:r>
            <a:r>
              <a:rPr lang="lv-LV" sz="3600" dirty="0" smtClean="0"/>
              <a:t>.” (Sīr.5:14)</a:t>
            </a:r>
          </a:p>
          <a:p>
            <a:pPr marL="250825" indent="-250825" eaLnBrk="1" hangingPunct="1">
              <a:lnSpc>
                <a:spcPct val="80000"/>
              </a:lnSpc>
            </a:pPr>
            <a:r>
              <a:rPr lang="lv-LV" sz="3600" dirty="0" smtClean="0"/>
              <a:t>“</a:t>
            </a:r>
            <a:r>
              <a:rPr lang="lv-LV" sz="3600" i="1" dirty="0" smtClean="0"/>
              <a:t>Labāk būt zaglim nekā melot bez mitas, kaut abi ies bojā, tā rīkojoties</a:t>
            </a:r>
            <a:r>
              <a:rPr lang="lv-LV" sz="3600" dirty="0" smtClean="0"/>
              <a:t>.” </a:t>
            </a:r>
            <a:r>
              <a:rPr lang="lv-LV" sz="3600" dirty="0" smtClean="0"/>
              <a:t>(</a:t>
            </a:r>
            <a:r>
              <a:rPr lang="lv-LV" sz="3600" dirty="0" smtClean="0"/>
              <a:t>Sīr.20:25)</a:t>
            </a:r>
            <a:endParaRPr lang="lv-LV" sz="3600" dirty="0" smtClean="0"/>
          </a:p>
        </p:txBody>
      </p:sp>
      <p:sp>
        <p:nvSpPr>
          <p:cNvPr id="6" name="Rounded Rectangle 5"/>
          <p:cNvSpPr/>
          <p:nvPr/>
        </p:nvSpPr>
        <p:spPr>
          <a:xfrm>
            <a:off x="72008" y="116633"/>
            <a:ext cx="9036496" cy="1584175"/>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lnSpc>
                <a:spcPts val="3600"/>
              </a:lnSpc>
            </a:pPr>
            <a:r>
              <a:rPr lang="lv-LV" sz="3600" dirty="0" smtClean="0"/>
              <a:t>Mutes grēki mēdz būt tik viltīgi un nemanāmi, ka nereti sātans pieviļ pat labus kristiešus, ievedot tos mēles grēkos</a:t>
            </a:r>
            <a:endParaRPr lang="lv-LV" sz="3600" dirty="0"/>
          </a:p>
        </p:txBody>
      </p:sp>
      <p:pic>
        <p:nvPicPr>
          <p:cNvPr id="25602" name="Picture 2" descr="If It's Wrong to Steal Your Wallet... - Econlib"/>
          <p:cNvPicPr>
            <a:picLocks noChangeAspect="1" noChangeArrowheads="1"/>
          </p:cNvPicPr>
          <p:nvPr/>
        </p:nvPicPr>
        <p:blipFill>
          <a:blip r:embed="rId3" cstate="print"/>
          <a:srcRect/>
          <a:stretch>
            <a:fillRect/>
          </a:stretch>
        </p:blipFill>
        <p:spPr bwMode="auto">
          <a:xfrm>
            <a:off x="323528" y="4409830"/>
            <a:ext cx="3635896" cy="244817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5604" name="Picture 4" descr="Lying sets up a liar's brain to lie more"/>
          <p:cNvPicPr>
            <a:picLocks noChangeAspect="1" noChangeArrowheads="1"/>
          </p:cNvPicPr>
          <p:nvPr/>
        </p:nvPicPr>
        <p:blipFill>
          <a:blip r:embed="rId4" cstate="print"/>
          <a:srcRect/>
          <a:stretch>
            <a:fillRect/>
          </a:stretch>
        </p:blipFill>
        <p:spPr bwMode="auto">
          <a:xfrm>
            <a:off x="4572000" y="4356438"/>
            <a:ext cx="4572000" cy="250156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par>
                          <p:cTn id="8" fill="hold">
                            <p:stCondLst>
                              <p:cond delay="2000"/>
                            </p:stCondLst>
                            <p:childTnLst>
                              <p:par>
                                <p:cTn id="9" presetID="2" presetClass="entr" presetSubtype="4" fill="hold" grpId="0" nodeType="afterEffect">
                                  <p:stCondLst>
                                    <p:cond delay="0"/>
                                  </p:stCondLst>
                                  <p:childTnLst>
                                    <p:set>
                                      <p:cBhvr>
                                        <p:cTn id="10" dur="1" fill="hold">
                                          <p:stCondLst>
                                            <p:cond delay="0"/>
                                          </p:stCondLst>
                                        </p:cTn>
                                        <p:tgtEl>
                                          <p:spTgt spid="60418"/>
                                        </p:tgtEl>
                                        <p:attrNameLst>
                                          <p:attrName>style.visibility</p:attrName>
                                        </p:attrNameLst>
                                      </p:cBhvr>
                                      <p:to>
                                        <p:strVal val="visible"/>
                                      </p:to>
                                    </p:set>
                                    <p:anim calcmode="lin" valueType="num">
                                      <p:cBhvr additive="base">
                                        <p:cTn id="11" dur="500" fill="hold"/>
                                        <p:tgtEl>
                                          <p:spTgt spid="60418"/>
                                        </p:tgtEl>
                                        <p:attrNameLst>
                                          <p:attrName>ppt_x</p:attrName>
                                        </p:attrNameLst>
                                      </p:cBhvr>
                                      <p:tavLst>
                                        <p:tav tm="0">
                                          <p:val>
                                            <p:strVal val="#ppt_x"/>
                                          </p:val>
                                        </p:tav>
                                        <p:tav tm="100000">
                                          <p:val>
                                            <p:strVal val="#ppt_x"/>
                                          </p:val>
                                        </p:tav>
                                      </p:tavLst>
                                    </p:anim>
                                    <p:anim calcmode="lin" valueType="num">
                                      <p:cBhvr additive="base">
                                        <p:cTn id="12" dur="500" fill="hold"/>
                                        <p:tgtEl>
                                          <p:spTgt spid="60418"/>
                                        </p:tgtEl>
                                        <p:attrNameLst>
                                          <p:attrName>ppt_y</p:attrName>
                                        </p:attrNameLst>
                                      </p:cBhvr>
                                      <p:tavLst>
                                        <p:tav tm="0">
                                          <p:val>
                                            <p:strVal val="1+#ppt_h/2"/>
                                          </p:val>
                                        </p:tav>
                                        <p:tav tm="100000">
                                          <p:val>
                                            <p:strVal val="#ppt_y"/>
                                          </p:val>
                                        </p:tav>
                                      </p:tavLst>
                                    </p:anim>
                                  </p:childTnLst>
                                </p:cTn>
                              </p:par>
                            </p:childTnLst>
                          </p:cTn>
                        </p:par>
                        <p:par>
                          <p:cTn id="13" fill="hold">
                            <p:stCondLst>
                              <p:cond delay="2500"/>
                            </p:stCondLst>
                            <p:childTnLst>
                              <p:par>
                                <p:cTn id="14" presetID="9" presetClass="entr" presetSubtype="0" fill="hold" grpId="0" nodeType="afterEffect">
                                  <p:stCondLst>
                                    <p:cond delay="0"/>
                                  </p:stCondLst>
                                  <p:childTnLst>
                                    <p:set>
                                      <p:cBhvr>
                                        <p:cTn id="15" dur="1" fill="hold">
                                          <p:stCondLst>
                                            <p:cond delay="0"/>
                                          </p:stCondLst>
                                        </p:cTn>
                                        <p:tgtEl>
                                          <p:spTgt spid="60419">
                                            <p:txEl>
                                              <p:pRg st="0" end="0"/>
                                            </p:txEl>
                                          </p:spTgt>
                                        </p:tgtEl>
                                        <p:attrNameLst>
                                          <p:attrName>style.visibility</p:attrName>
                                        </p:attrNameLst>
                                      </p:cBhvr>
                                      <p:to>
                                        <p:strVal val="visible"/>
                                      </p:to>
                                    </p:set>
                                    <p:animEffect transition="in" filter="dissolve">
                                      <p:cBhvr>
                                        <p:cTn id="16" dur="500"/>
                                        <p:tgtEl>
                                          <p:spTgt spid="60419">
                                            <p:txEl>
                                              <p:pRg st="0" end="0"/>
                                            </p:txEl>
                                          </p:spTgt>
                                        </p:tgtEl>
                                      </p:cBhvr>
                                    </p:animEffect>
                                  </p:childTnLst>
                                </p:cTn>
                              </p:par>
                            </p:childTnLst>
                          </p:cTn>
                        </p:par>
                        <p:par>
                          <p:cTn id="17" fill="hold">
                            <p:stCondLst>
                              <p:cond delay="3000"/>
                            </p:stCondLst>
                            <p:childTnLst>
                              <p:par>
                                <p:cTn id="18" presetID="9" presetClass="entr" presetSubtype="0" fill="hold" grpId="0" nodeType="afterEffect">
                                  <p:stCondLst>
                                    <p:cond delay="0"/>
                                  </p:stCondLst>
                                  <p:childTnLst>
                                    <p:set>
                                      <p:cBhvr>
                                        <p:cTn id="19" dur="1" fill="hold">
                                          <p:stCondLst>
                                            <p:cond delay="0"/>
                                          </p:stCondLst>
                                        </p:cTn>
                                        <p:tgtEl>
                                          <p:spTgt spid="60419">
                                            <p:txEl>
                                              <p:pRg st="1" end="1"/>
                                            </p:txEl>
                                          </p:spTgt>
                                        </p:tgtEl>
                                        <p:attrNameLst>
                                          <p:attrName>style.visibility</p:attrName>
                                        </p:attrNameLst>
                                      </p:cBhvr>
                                      <p:to>
                                        <p:strVal val="visible"/>
                                      </p:to>
                                    </p:set>
                                    <p:animEffect transition="in" filter="dissolve">
                                      <p:cBhvr>
                                        <p:cTn id="20" dur="500"/>
                                        <p:tgtEl>
                                          <p:spTgt spid="60419">
                                            <p:txEl>
                                              <p:pRg st="1" end="1"/>
                                            </p:txEl>
                                          </p:spTgt>
                                        </p:tgtEl>
                                      </p:cBhvr>
                                    </p:animEffect>
                                  </p:childTnLst>
                                </p:cTn>
                              </p:par>
                            </p:childTnLst>
                          </p:cTn>
                        </p:par>
                        <p:par>
                          <p:cTn id="21" fill="hold">
                            <p:stCondLst>
                              <p:cond delay="3500"/>
                            </p:stCondLst>
                            <p:childTnLst>
                              <p:par>
                                <p:cTn id="22" presetID="10" presetClass="entr" presetSubtype="0" fill="hold" nodeType="afterEffect">
                                  <p:stCondLst>
                                    <p:cond delay="0"/>
                                  </p:stCondLst>
                                  <p:childTnLst>
                                    <p:set>
                                      <p:cBhvr>
                                        <p:cTn id="23" dur="1" fill="hold">
                                          <p:stCondLst>
                                            <p:cond delay="0"/>
                                          </p:stCondLst>
                                        </p:cTn>
                                        <p:tgtEl>
                                          <p:spTgt spid="25602"/>
                                        </p:tgtEl>
                                        <p:attrNameLst>
                                          <p:attrName>style.visibility</p:attrName>
                                        </p:attrNameLst>
                                      </p:cBhvr>
                                      <p:to>
                                        <p:strVal val="visible"/>
                                      </p:to>
                                    </p:set>
                                    <p:animEffect transition="in" filter="fade">
                                      <p:cBhvr>
                                        <p:cTn id="24" dur="2000"/>
                                        <p:tgtEl>
                                          <p:spTgt spid="25602"/>
                                        </p:tgtEl>
                                      </p:cBhvr>
                                    </p:animEffect>
                                  </p:childTnLst>
                                </p:cTn>
                              </p:par>
                            </p:childTnLst>
                          </p:cTn>
                        </p:par>
                        <p:par>
                          <p:cTn id="25" fill="hold">
                            <p:stCondLst>
                              <p:cond delay="5500"/>
                            </p:stCondLst>
                            <p:childTnLst>
                              <p:par>
                                <p:cTn id="26" presetID="10" presetClass="entr" presetSubtype="0" fill="hold" nodeType="afterEffect">
                                  <p:stCondLst>
                                    <p:cond delay="0"/>
                                  </p:stCondLst>
                                  <p:childTnLst>
                                    <p:set>
                                      <p:cBhvr>
                                        <p:cTn id="27" dur="1" fill="hold">
                                          <p:stCondLst>
                                            <p:cond delay="0"/>
                                          </p:stCondLst>
                                        </p:cTn>
                                        <p:tgtEl>
                                          <p:spTgt spid="25604"/>
                                        </p:tgtEl>
                                        <p:attrNameLst>
                                          <p:attrName>style.visibility</p:attrName>
                                        </p:attrNameLst>
                                      </p:cBhvr>
                                      <p:to>
                                        <p:strVal val="visible"/>
                                      </p:to>
                                    </p:set>
                                    <p:animEffect transition="in" filter="fade">
                                      <p:cBhvr>
                                        <p:cTn id="28" dur="2000"/>
                                        <p:tgtEl>
                                          <p:spTgt spid="256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p:bldP spid="60419" grpId="0" uiExpand="1" build="p"/>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24" name="Picture 8"/>
          <p:cNvPicPr>
            <a:picLocks noChangeAspect="1" noChangeArrowheads="1"/>
          </p:cNvPicPr>
          <p:nvPr/>
        </p:nvPicPr>
        <p:blipFill>
          <a:blip r:embed="rId3" cstate="print"/>
          <a:srcRect/>
          <a:stretch>
            <a:fillRect/>
          </a:stretch>
        </p:blipFill>
        <p:spPr bwMode="auto">
          <a:xfrm>
            <a:off x="7500958" y="1"/>
            <a:ext cx="1643042" cy="1577320"/>
          </a:xfrm>
          <a:prstGeom prst="rect">
            <a:avLst/>
          </a:prstGeom>
          <a:ln>
            <a:noFill/>
          </a:ln>
          <a:effectLst>
            <a:softEdge rad="112500"/>
          </a:effectLst>
        </p:spPr>
      </p:pic>
      <p:sp>
        <p:nvSpPr>
          <p:cNvPr id="32771" name="Slide Number Placeholder 6"/>
          <p:cNvSpPr txBox="1">
            <a:spLocks noGrp="1"/>
          </p:cNvSpPr>
          <p:nvPr/>
        </p:nvSpPr>
        <p:spPr bwMode="auto">
          <a:xfrm>
            <a:off x="6553200" y="6278563"/>
            <a:ext cx="2133600" cy="457200"/>
          </a:xfrm>
          <a:prstGeom prst="rect">
            <a:avLst/>
          </a:prstGeom>
          <a:noFill/>
          <a:ln w="9525">
            <a:noFill/>
            <a:miter lim="800000"/>
            <a:headEnd/>
            <a:tailEnd/>
          </a:ln>
        </p:spPr>
        <p:txBody>
          <a:bodyPr anchor="b"/>
          <a:lstStyle/>
          <a:p>
            <a:pPr algn="r" eaLnBrk="1" hangingPunct="1"/>
            <a:fld id="{5C2134BF-EE61-4D26-AB9B-4572544BC4D6}" type="slidenum">
              <a:rPr lang="en-US" sz="1200"/>
              <a:pPr algn="r" eaLnBrk="1" hangingPunct="1"/>
              <a:t>5</a:t>
            </a:fld>
            <a:endParaRPr lang="en-US" sz="1200"/>
          </a:p>
        </p:txBody>
      </p:sp>
      <p:sp>
        <p:nvSpPr>
          <p:cNvPr id="60418" name="Rectangle 2"/>
          <p:cNvSpPr>
            <a:spLocks noGrp="1" noChangeArrowheads="1"/>
          </p:cNvSpPr>
          <p:nvPr>
            <p:ph type="title" idx="4294967295"/>
          </p:nvPr>
        </p:nvSpPr>
        <p:spPr>
          <a:xfrm>
            <a:off x="0" y="188913"/>
            <a:ext cx="8675688" cy="404812"/>
          </a:xfrm>
        </p:spPr>
        <p:txBody>
          <a:bodyPr/>
          <a:lstStyle/>
          <a:p>
            <a:pPr marL="762000" indent="-762000" algn="l" eaLnBrk="1" hangingPunct="1">
              <a:defRPr/>
            </a:pPr>
            <a:r>
              <a:rPr lang="lv-LV" sz="4800" b="1" dirty="0">
                <a:solidFill>
                  <a:schemeClr val="tx1"/>
                </a:solidFill>
              </a:rPr>
              <a:t>8. bauslis</a:t>
            </a:r>
            <a:endParaRPr lang="en-US" sz="4800" b="1" dirty="0">
              <a:solidFill>
                <a:schemeClr val="tx1"/>
              </a:solidFill>
            </a:endParaRPr>
          </a:p>
        </p:txBody>
      </p:sp>
      <p:sp>
        <p:nvSpPr>
          <p:cNvPr id="60419" name="Rectangle 3"/>
          <p:cNvSpPr>
            <a:spLocks noGrp="1" noChangeArrowheads="1"/>
          </p:cNvSpPr>
          <p:nvPr>
            <p:ph type="body" sz="half" idx="4294967295"/>
          </p:nvPr>
        </p:nvSpPr>
        <p:spPr>
          <a:xfrm>
            <a:off x="0" y="786954"/>
            <a:ext cx="9467850" cy="1345902"/>
          </a:xfrm>
        </p:spPr>
        <p:txBody>
          <a:bodyPr/>
          <a:lstStyle/>
          <a:p>
            <a:pPr marL="533400" indent="-533400" eaLnBrk="1" hangingPunct="1">
              <a:lnSpc>
                <a:spcPct val="80000"/>
              </a:lnSpc>
              <a:buFontTx/>
              <a:buNone/>
              <a:defRPr/>
            </a:pPr>
            <a:r>
              <a:rPr lang="lv-LV" sz="2600" b="1" dirty="0">
                <a:solidFill>
                  <a:srgbClr val="FF0000"/>
                </a:solidFill>
              </a:rPr>
              <a:t>Tev nebūs nepatiesi liecināt pret savu tuvāko. </a:t>
            </a:r>
          </a:p>
          <a:p>
            <a:pPr marL="533400" indent="-533400" eaLnBrk="1" hangingPunct="1">
              <a:lnSpc>
                <a:spcPct val="80000"/>
              </a:lnSpc>
              <a:buFontTx/>
              <a:buNone/>
              <a:defRPr/>
            </a:pPr>
            <a:endParaRPr lang="lv-LV" sz="700" b="1" dirty="0">
              <a:solidFill>
                <a:srgbClr val="FF0000"/>
              </a:solidFill>
            </a:endParaRPr>
          </a:p>
          <a:p>
            <a:pPr marL="533400" indent="-533400">
              <a:lnSpc>
                <a:spcPct val="80000"/>
              </a:lnSpc>
              <a:buFont typeface="Wingdings" pitchFamily="2" charset="2"/>
              <a:buNone/>
              <a:defRPr/>
            </a:pPr>
            <a:r>
              <a:rPr lang="lv-LV" b="1" dirty="0"/>
              <a:t>Baušļa pārkāpums ir:</a:t>
            </a:r>
          </a:p>
          <a:p>
            <a:pPr marL="533400" indent="-533400" eaLnBrk="1" hangingPunct="1">
              <a:lnSpc>
                <a:spcPct val="80000"/>
              </a:lnSpc>
              <a:buFontTx/>
              <a:buNone/>
              <a:defRPr/>
            </a:pPr>
            <a:endParaRPr lang="lv-LV" sz="1000" b="1" dirty="0">
              <a:solidFill>
                <a:srgbClr val="F8F204"/>
              </a:solidFill>
            </a:endParaRPr>
          </a:p>
          <a:p>
            <a:pPr marL="252000" indent="-252000" eaLnBrk="1" hangingPunct="1">
              <a:lnSpc>
                <a:spcPct val="80000"/>
              </a:lnSpc>
              <a:defRPr/>
            </a:pPr>
            <a:endParaRPr lang="lv-LV" sz="2400" dirty="0"/>
          </a:p>
        </p:txBody>
      </p:sp>
      <p:sp>
        <p:nvSpPr>
          <p:cNvPr id="122882" name="AutoShape 2" descr="Noskaidro 5 sekunžu laikā vai Tu esi labs melis - torno.lv"/>
          <p:cNvSpPr>
            <a:spLocks noChangeAspect="1" noChangeArrowheads="1"/>
          </p:cNvSpPr>
          <p:nvPr/>
        </p:nvSpPr>
        <p:spPr bwMode="auto">
          <a:xfrm>
            <a:off x="155575" y="-822325"/>
            <a:ext cx="2638425" cy="17145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22884" name="AutoShape 4" descr="Noskaidro 5 sekunžu laikā vai Tu esi labs melis - torno.lv"/>
          <p:cNvSpPr>
            <a:spLocks noChangeAspect="1" noChangeArrowheads="1"/>
          </p:cNvSpPr>
          <p:nvPr/>
        </p:nvSpPr>
        <p:spPr bwMode="auto">
          <a:xfrm>
            <a:off x="155575" y="-822325"/>
            <a:ext cx="2638425" cy="17145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22886" name="Picture 6"/>
          <p:cNvPicPr>
            <a:picLocks noChangeAspect="1" noChangeArrowheads="1"/>
          </p:cNvPicPr>
          <p:nvPr/>
        </p:nvPicPr>
        <p:blipFill>
          <a:blip r:embed="rId4" cstate="print"/>
          <a:srcRect/>
          <a:stretch>
            <a:fillRect/>
          </a:stretch>
        </p:blipFill>
        <p:spPr bwMode="auto">
          <a:xfrm>
            <a:off x="0" y="2055600"/>
            <a:ext cx="9144000" cy="4802400"/>
          </a:xfrm>
          <a:prstGeom prst="rect">
            <a:avLst/>
          </a:prstGeom>
          <a:noFill/>
          <a:ln w="9525">
            <a:noFill/>
            <a:miter lim="800000"/>
            <a:headEnd/>
            <a:tailEnd/>
          </a:ln>
        </p:spPr>
      </p:pic>
      <p:sp>
        <p:nvSpPr>
          <p:cNvPr id="12" name="Oval 11"/>
          <p:cNvSpPr/>
          <p:nvPr/>
        </p:nvSpPr>
        <p:spPr>
          <a:xfrm>
            <a:off x="144016" y="5949280"/>
            <a:ext cx="4644008" cy="792088"/>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000" b="1" dirty="0">
                <a:solidFill>
                  <a:srgbClr val="002060"/>
                </a:solidFill>
              </a:rPr>
              <a:t>Aprunāšana</a:t>
            </a:r>
            <a:endParaRPr lang="en-US" sz="4000" b="1" dirty="0">
              <a:solidFill>
                <a:srgbClr val="002060"/>
              </a:solidFill>
            </a:endParaRPr>
          </a:p>
        </p:txBody>
      </p:sp>
      <p:sp>
        <p:nvSpPr>
          <p:cNvPr id="13" name="Oval 12"/>
          <p:cNvSpPr/>
          <p:nvPr/>
        </p:nvSpPr>
        <p:spPr>
          <a:xfrm>
            <a:off x="4355976" y="5445224"/>
            <a:ext cx="4716016" cy="864096"/>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000" b="1" dirty="0">
                <a:solidFill>
                  <a:srgbClr val="002060"/>
                </a:solidFill>
              </a:rPr>
              <a:t>Glaimošana</a:t>
            </a:r>
            <a:endParaRPr lang="en-US" sz="4000" b="1" dirty="0">
              <a:solidFill>
                <a:srgbClr val="002060"/>
              </a:solidFill>
            </a:endParaRPr>
          </a:p>
        </p:txBody>
      </p:sp>
      <p:sp>
        <p:nvSpPr>
          <p:cNvPr id="14" name="Oval 13"/>
          <p:cNvSpPr/>
          <p:nvPr/>
        </p:nvSpPr>
        <p:spPr>
          <a:xfrm>
            <a:off x="107504" y="4941168"/>
            <a:ext cx="3816424" cy="792088"/>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000" b="1" dirty="0">
                <a:solidFill>
                  <a:srgbClr val="002060"/>
                </a:solidFill>
              </a:rPr>
              <a:t>Melošana</a:t>
            </a:r>
            <a:endParaRPr lang="en-US" sz="4000" b="1" dirty="0">
              <a:solidFill>
                <a:srgbClr val="002060"/>
              </a:solidFill>
            </a:endParaRPr>
          </a:p>
        </p:txBody>
      </p:sp>
      <p:sp>
        <p:nvSpPr>
          <p:cNvPr id="15" name="Oval 14"/>
          <p:cNvSpPr/>
          <p:nvPr/>
        </p:nvSpPr>
        <p:spPr>
          <a:xfrm>
            <a:off x="5220072" y="4509120"/>
            <a:ext cx="3816424" cy="792088"/>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000" b="1" dirty="0">
                <a:solidFill>
                  <a:srgbClr val="002060"/>
                </a:solidFill>
              </a:rPr>
              <a:t>Kūdīšana</a:t>
            </a:r>
            <a:endParaRPr lang="en-US" sz="3200" b="1" dirty="0">
              <a:solidFill>
                <a:srgbClr val="00206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0418"/>
                                        </p:tgtEl>
                                        <p:attrNameLst>
                                          <p:attrName>style.visibility</p:attrName>
                                        </p:attrNameLst>
                                      </p:cBhvr>
                                      <p:to>
                                        <p:strVal val="visible"/>
                                      </p:to>
                                    </p:set>
                                    <p:anim calcmode="lin" valueType="num">
                                      <p:cBhvr additive="base">
                                        <p:cTn id="7" dur="500" fill="hold"/>
                                        <p:tgtEl>
                                          <p:spTgt spid="60418"/>
                                        </p:tgtEl>
                                        <p:attrNameLst>
                                          <p:attrName>ppt_x</p:attrName>
                                        </p:attrNameLst>
                                      </p:cBhvr>
                                      <p:tavLst>
                                        <p:tav tm="0">
                                          <p:val>
                                            <p:strVal val="#ppt_x"/>
                                          </p:val>
                                        </p:tav>
                                        <p:tav tm="100000">
                                          <p:val>
                                            <p:strVal val="#ppt_x"/>
                                          </p:val>
                                        </p:tav>
                                      </p:tavLst>
                                    </p:anim>
                                    <p:anim calcmode="lin" valueType="num">
                                      <p:cBhvr additive="base">
                                        <p:cTn id="8" dur="500" fill="hold"/>
                                        <p:tgtEl>
                                          <p:spTgt spid="6041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60419">
                                            <p:txEl>
                                              <p:pRg st="0" end="0"/>
                                            </p:txEl>
                                          </p:spTgt>
                                        </p:tgtEl>
                                        <p:attrNameLst>
                                          <p:attrName>style.visibility</p:attrName>
                                        </p:attrNameLst>
                                      </p:cBhvr>
                                      <p:to>
                                        <p:strVal val="visible"/>
                                      </p:to>
                                    </p:set>
                                    <p:animEffect transition="in" filter="dissolve">
                                      <p:cBhvr>
                                        <p:cTn id="12" dur="500"/>
                                        <p:tgtEl>
                                          <p:spTgt spid="60419">
                                            <p:txEl>
                                              <p:pRg st="0" end="0"/>
                                            </p:txEl>
                                          </p:spTgt>
                                        </p:tgtEl>
                                      </p:cBhvr>
                                    </p:animEffect>
                                  </p:childTnLst>
                                </p:cTn>
                              </p:par>
                            </p:childTnLst>
                          </p:cTn>
                        </p:par>
                        <p:par>
                          <p:cTn id="13" fill="hold">
                            <p:stCondLst>
                              <p:cond delay="1000"/>
                            </p:stCondLst>
                            <p:childTnLst>
                              <p:par>
                                <p:cTn id="14" presetID="9" presetClass="entr" presetSubtype="0" fill="hold" grpId="0" nodeType="afterEffect">
                                  <p:stCondLst>
                                    <p:cond delay="0"/>
                                  </p:stCondLst>
                                  <p:childTnLst>
                                    <p:set>
                                      <p:cBhvr>
                                        <p:cTn id="15" dur="1" fill="hold">
                                          <p:stCondLst>
                                            <p:cond delay="0"/>
                                          </p:stCondLst>
                                        </p:cTn>
                                        <p:tgtEl>
                                          <p:spTgt spid="60419">
                                            <p:txEl>
                                              <p:pRg st="2" end="2"/>
                                            </p:txEl>
                                          </p:spTgt>
                                        </p:tgtEl>
                                        <p:attrNameLst>
                                          <p:attrName>style.visibility</p:attrName>
                                        </p:attrNameLst>
                                      </p:cBhvr>
                                      <p:to>
                                        <p:strVal val="visible"/>
                                      </p:to>
                                    </p:set>
                                    <p:animEffect transition="in" filter="dissolve">
                                      <p:cBhvr>
                                        <p:cTn id="16" dur="500"/>
                                        <p:tgtEl>
                                          <p:spTgt spid="60419">
                                            <p:txEl>
                                              <p:pRg st="2" end="2"/>
                                            </p:txEl>
                                          </p:spTgt>
                                        </p:tgtEl>
                                      </p:cBhvr>
                                    </p:animEffect>
                                  </p:childTnLst>
                                </p:cTn>
                              </p:par>
                              <p:par>
                                <p:cTn id="17" presetID="9" presetClass="entr" presetSubtype="0" fill="hold" nodeType="withEffect">
                                  <p:stCondLst>
                                    <p:cond delay="0"/>
                                  </p:stCondLst>
                                  <p:childTnLst>
                                    <p:set>
                                      <p:cBhvr>
                                        <p:cTn id="18" dur="1" fill="hold">
                                          <p:stCondLst>
                                            <p:cond delay="0"/>
                                          </p:stCondLst>
                                        </p:cTn>
                                        <p:tgtEl>
                                          <p:spTgt spid="60424"/>
                                        </p:tgtEl>
                                        <p:attrNameLst>
                                          <p:attrName>style.visibility</p:attrName>
                                        </p:attrNameLst>
                                      </p:cBhvr>
                                      <p:to>
                                        <p:strVal val="visible"/>
                                      </p:to>
                                    </p:set>
                                    <p:animEffect transition="in" filter="dissolve">
                                      <p:cBhvr>
                                        <p:cTn id="19" dur="500"/>
                                        <p:tgtEl>
                                          <p:spTgt spid="60424"/>
                                        </p:tgtEl>
                                      </p:cBhvr>
                                    </p:animEffect>
                                  </p:childTnLst>
                                </p:cTn>
                              </p:par>
                            </p:childTnLst>
                          </p:cTn>
                        </p:par>
                        <p:par>
                          <p:cTn id="20" fill="hold">
                            <p:stCondLst>
                              <p:cond delay="1500"/>
                            </p:stCondLst>
                            <p:childTnLst>
                              <p:par>
                                <p:cTn id="21" presetID="10" presetClass="entr" presetSubtype="0" fill="hold" nodeType="afterEffect">
                                  <p:stCondLst>
                                    <p:cond delay="0"/>
                                  </p:stCondLst>
                                  <p:childTnLst>
                                    <p:set>
                                      <p:cBhvr>
                                        <p:cTn id="22" dur="1" fill="hold">
                                          <p:stCondLst>
                                            <p:cond delay="0"/>
                                          </p:stCondLst>
                                        </p:cTn>
                                        <p:tgtEl>
                                          <p:spTgt spid="122886"/>
                                        </p:tgtEl>
                                        <p:attrNameLst>
                                          <p:attrName>style.visibility</p:attrName>
                                        </p:attrNameLst>
                                      </p:cBhvr>
                                      <p:to>
                                        <p:strVal val="visible"/>
                                      </p:to>
                                    </p:set>
                                    <p:animEffect transition="in" filter="fade">
                                      <p:cBhvr>
                                        <p:cTn id="23" dur="2000"/>
                                        <p:tgtEl>
                                          <p:spTgt spid="122886"/>
                                        </p:tgtEl>
                                      </p:cBhvr>
                                    </p:animEffect>
                                  </p:childTnLst>
                                </p:cTn>
                              </p:par>
                            </p:childTnLst>
                          </p:cTn>
                        </p:par>
                        <p:par>
                          <p:cTn id="24" fill="hold">
                            <p:stCondLst>
                              <p:cond delay="3500"/>
                            </p:stCondLst>
                            <p:childTnLst>
                              <p:par>
                                <p:cTn id="25" presetID="10" presetClass="entr" presetSubtype="0"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2000"/>
                                        <p:tgtEl>
                                          <p:spTgt spid="14"/>
                                        </p:tgtEl>
                                      </p:cBhvr>
                                    </p:animEffect>
                                  </p:childTnLst>
                                </p:cTn>
                              </p:par>
                            </p:childTnLst>
                          </p:cTn>
                        </p:par>
                        <p:par>
                          <p:cTn id="28" fill="hold">
                            <p:stCondLst>
                              <p:cond delay="5500"/>
                            </p:stCondLst>
                            <p:childTnLst>
                              <p:par>
                                <p:cTn id="29" presetID="10" presetClass="entr" presetSubtype="0"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2000"/>
                                        <p:tgtEl>
                                          <p:spTgt spid="12"/>
                                        </p:tgtEl>
                                      </p:cBhvr>
                                    </p:animEffect>
                                  </p:childTnLst>
                                </p:cTn>
                              </p:par>
                            </p:childTnLst>
                          </p:cTn>
                        </p:par>
                        <p:par>
                          <p:cTn id="32" fill="hold">
                            <p:stCondLst>
                              <p:cond delay="7500"/>
                            </p:stCondLst>
                            <p:childTnLst>
                              <p:par>
                                <p:cTn id="33" presetID="10"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2000"/>
                                        <p:tgtEl>
                                          <p:spTgt spid="13"/>
                                        </p:tgtEl>
                                      </p:cBhvr>
                                    </p:animEffect>
                                  </p:childTnLst>
                                </p:cTn>
                              </p:par>
                            </p:childTnLst>
                          </p:cTn>
                        </p:par>
                        <p:par>
                          <p:cTn id="36" fill="hold">
                            <p:stCondLst>
                              <p:cond delay="9500"/>
                            </p:stCondLst>
                            <p:childTnLst>
                              <p:par>
                                <p:cTn id="37" presetID="10" presetClass="entr" presetSubtype="0"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fade">
                                      <p:cBhvr>
                                        <p:cTn id="39"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p:bldP spid="60419" grpId="0" build="p"/>
      <p:bldP spid="12" grpId="0" animBg="1"/>
      <p:bldP spid="13" grpId="0" animBg="1"/>
      <p:bldP spid="14" grpId="0" animBg="1"/>
      <p:bldP spid="1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6"/>
          <p:cNvSpPr>
            <a:spLocks noGrp="1"/>
          </p:cNvSpPr>
          <p:nvPr>
            <p:ph type="sldNum" sz="quarter" idx="12"/>
          </p:nvPr>
        </p:nvSpPr>
        <p:spPr>
          <a:noFill/>
        </p:spPr>
        <p:txBody>
          <a:bodyPr/>
          <a:lstStyle/>
          <a:p>
            <a:fld id="{AA992312-788B-4803-BD38-7325F029D4F0}" type="slidenum">
              <a:rPr lang="en-US" smtClean="0"/>
              <a:pPr/>
              <a:t>6</a:t>
            </a:fld>
            <a:endParaRPr lang="en-US"/>
          </a:p>
        </p:txBody>
      </p:sp>
      <p:sp>
        <p:nvSpPr>
          <p:cNvPr id="60418" name="Rectangle 2"/>
          <p:cNvSpPr>
            <a:spLocks noGrp="1" noChangeArrowheads="1"/>
          </p:cNvSpPr>
          <p:nvPr>
            <p:ph type="title"/>
          </p:nvPr>
        </p:nvSpPr>
        <p:spPr>
          <a:xfrm>
            <a:off x="0" y="260648"/>
            <a:ext cx="9144000" cy="404812"/>
          </a:xfrm>
        </p:spPr>
        <p:txBody>
          <a:bodyPr/>
          <a:lstStyle/>
          <a:p>
            <a:pPr marL="762000" indent="-762000" eaLnBrk="1" hangingPunct="1">
              <a:defRPr/>
            </a:pPr>
            <a:r>
              <a:rPr lang="lv-LV" sz="4800" b="1" dirty="0" smtClean="0"/>
              <a:t>Mēle paveic lielas lietas</a:t>
            </a:r>
            <a:endParaRPr lang="en-US" sz="4800" b="1" dirty="0">
              <a:solidFill>
                <a:schemeClr val="tx1"/>
              </a:solidFill>
            </a:endParaRPr>
          </a:p>
        </p:txBody>
      </p:sp>
      <p:sp>
        <p:nvSpPr>
          <p:cNvPr id="60419" name="Rectangle 3"/>
          <p:cNvSpPr>
            <a:spLocks noGrp="1" noChangeArrowheads="1"/>
          </p:cNvSpPr>
          <p:nvPr>
            <p:ph type="body" sz="half" idx="1"/>
          </p:nvPr>
        </p:nvSpPr>
        <p:spPr>
          <a:xfrm>
            <a:off x="0" y="908720"/>
            <a:ext cx="9144000" cy="1201886"/>
          </a:xfrm>
        </p:spPr>
        <p:txBody>
          <a:bodyPr/>
          <a:lstStyle/>
          <a:p>
            <a:pPr marL="250825" indent="-250825" eaLnBrk="1" hangingPunct="1">
              <a:lnSpc>
                <a:spcPct val="80000"/>
              </a:lnSpc>
              <a:buNone/>
            </a:pPr>
            <a:r>
              <a:rPr lang="lv-LV" dirty="0" smtClean="0"/>
              <a:t>“</a:t>
            </a:r>
            <a:r>
              <a:rPr lang="lv-LV" i="1" dirty="0" smtClean="0"/>
              <a:t>Tāpat </a:t>
            </a:r>
            <a:r>
              <a:rPr lang="lv-LV" i="1" dirty="0" smtClean="0"/>
              <a:t>arī mēle ir mazs loceklis un veic lielas lietas. Redzi, kāda maza uguns iededzina kādu lielu mežu</a:t>
            </a:r>
            <a:r>
              <a:rPr lang="lv-LV" i="1" dirty="0" smtClean="0"/>
              <a:t>! </a:t>
            </a:r>
            <a:r>
              <a:rPr lang="lv-LV" dirty="0" smtClean="0"/>
              <a:t>” </a:t>
            </a:r>
            <a:r>
              <a:rPr lang="lv-LV" dirty="0" smtClean="0"/>
              <a:t>(</a:t>
            </a:r>
            <a:r>
              <a:rPr lang="lv-LV" dirty="0" smtClean="0"/>
              <a:t>Jēk.3:5)</a:t>
            </a:r>
            <a:endParaRPr lang="lv-LV" dirty="0" smtClean="0"/>
          </a:p>
        </p:txBody>
      </p:sp>
      <p:pic>
        <p:nvPicPr>
          <p:cNvPr id="38914" name="Picture 2" descr="Tounge-foton och fler bilder på Fotografi - Bild - Fotografi - Bild, Haka,  Horisontell - iStock"/>
          <p:cNvPicPr>
            <a:picLocks noChangeAspect="1" noChangeArrowheads="1"/>
          </p:cNvPicPr>
          <p:nvPr/>
        </p:nvPicPr>
        <p:blipFill>
          <a:blip r:embed="rId3" cstate="print"/>
          <a:srcRect/>
          <a:stretch>
            <a:fillRect/>
          </a:stretch>
        </p:blipFill>
        <p:spPr bwMode="auto">
          <a:xfrm>
            <a:off x="0" y="2153476"/>
            <a:ext cx="7056784" cy="4704524"/>
          </a:xfrm>
          <a:prstGeom prst="rect">
            <a:avLst/>
          </a:prstGeom>
          <a:ln>
            <a:noFill/>
          </a:ln>
          <a:effectLst>
            <a:softEdge rad="112500"/>
          </a:effectLst>
        </p:spPr>
      </p:pic>
      <p:sp>
        <p:nvSpPr>
          <p:cNvPr id="7" name="Oval 6"/>
          <p:cNvSpPr/>
          <p:nvPr/>
        </p:nvSpPr>
        <p:spPr>
          <a:xfrm>
            <a:off x="4716016" y="2132856"/>
            <a:ext cx="4248472" cy="864096"/>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Aizsāk karus</a:t>
            </a:r>
            <a:endParaRPr lang="en-US" sz="3600" b="1" dirty="0">
              <a:solidFill>
                <a:srgbClr val="002060"/>
              </a:solidFill>
            </a:endParaRPr>
          </a:p>
        </p:txBody>
      </p:sp>
      <p:sp>
        <p:nvSpPr>
          <p:cNvPr id="8" name="Oval 7"/>
          <p:cNvSpPr/>
          <p:nvPr/>
        </p:nvSpPr>
        <p:spPr>
          <a:xfrm>
            <a:off x="4211960" y="3356992"/>
            <a:ext cx="4824536" cy="864096"/>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Nemiers mājās</a:t>
            </a:r>
            <a:endParaRPr lang="en-US" sz="3600" b="1" dirty="0">
              <a:solidFill>
                <a:srgbClr val="002060"/>
              </a:solidFill>
            </a:endParaRPr>
          </a:p>
        </p:txBody>
      </p:sp>
      <p:sp>
        <p:nvSpPr>
          <p:cNvPr id="9" name="Oval 8"/>
          <p:cNvSpPr/>
          <p:nvPr/>
        </p:nvSpPr>
        <p:spPr>
          <a:xfrm>
            <a:off x="4211960" y="4581128"/>
            <a:ext cx="4824536" cy="864096"/>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Kaimiņu kari</a:t>
            </a:r>
            <a:endParaRPr lang="en-US" sz="3600" b="1" dirty="0">
              <a:solidFill>
                <a:srgbClr val="002060"/>
              </a:solidFill>
            </a:endParaRPr>
          </a:p>
        </p:txBody>
      </p:sp>
      <p:sp>
        <p:nvSpPr>
          <p:cNvPr id="10" name="Oval 9"/>
          <p:cNvSpPr/>
          <p:nvPr/>
        </p:nvSpPr>
        <p:spPr>
          <a:xfrm>
            <a:off x="3923928" y="5805264"/>
            <a:ext cx="5076056" cy="864096"/>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Maldu mācības</a:t>
            </a:r>
            <a:endParaRPr lang="en-US" sz="3600" b="1" dirty="0">
              <a:solidFill>
                <a:srgbClr val="00206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0418"/>
                                        </p:tgtEl>
                                        <p:attrNameLst>
                                          <p:attrName>style.visibility</p:attrName>
                                        </p:attrNameLst>
                                      </p:cBhvr>
                                      <p:to>
                                        <p:strVal val="visible"/>
                                      </p:to>
                                    </p:set>
                                    <p:anim calcmode="lin" valueType="num">
                                      <p:cBhvr additive="base">
                                        <p:cTn id="7" dur="500" fill="hold"/>
                                        <p:tgtEl>
                                          <p:spTgt spid="60418"/>
                                        </p:tgtEl>
                                        <p:attrNameLst>
                                          <p:attrName>ppt_x</p:attrName>
                                        </p:attrNameLst>
                                      </p:cBhvr>
                                      <p:tavLst>
                                        <p:tav tm="0">
                                          <p:val>
                                            <p:strVal val="#ppt_x"/>
                                          </p:val>
                                        </p:tav>
                                        <p:tav tm="100000">
                                          <p:val>
                                            <p:strVal val="#ppt_x"/>
                                          </p:val>
                                        </p:tav>
                                      </p:tavLst>
                                    </p:anim>
                                    <p:anim calcmode="lin" valueType="num">
                                      <p:cBhvr additive="base">
                                        <p:cTn id="8" dur="500" fill="hold"/>
                                        <p:tgtEl>
                                          <p:spTgt spid="6041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38914"/>
                                        </p:tgtEl>
                                        <p:attrNameLst>
                                          <p:attrName>style.visibility</p:attrName>
                                        </p:attrNameLst>
                                      </p:cBhvr>
                                      <p:to>
                                        <p:strVal val="visible"/>
                                      </p:to>
                                    </p:set>
                                    <p:animEffect transition="in" filter="fade">
                                      <p:cBhvr>
                                        <p:cTn id="12" dur="2000"/>
                                        <p:tgtEl>
                                          <p:spTgt spid="38914"/>
                                        </p:tgtEl>
                                      </p:cBhvr>
                                    </p:animEffect>
                                  </p:childTnLst>
                                </p:cTn>
                              </p:par>
                            </p:childTnLst>
                          </p:cTn>
                        </p:par>
                        <p:par>
                          <p:cTn id="13" fill="hold">
                            <p:stCondLst>
                              <p:cond delay="2500"/>
                            </p:stCondLst>
                            <p:childTnLst>
                              <p:par>
                                <p:cTn id="14" presetID="9" presetClass="entr" presetSubtype="0" fill="hold" grpId="0" nodeType="afterEffect">
                                  <p:stCondLst>
                                    <p:cond delay="0"/>
                                  </p:stCondLst>
                                  <p:childTnLst>
                                    <p:set>
                                      <p:cBhvr>
                                        <p:cTn id="15" dur="1" fill="hold">
                                          <p:stCondLst>
                                            <p:cond delay="0"/>
                                          </p:stCondLst>
                                        </p:cTn>
                                        <p:tgtEl>
                                          <p:spTgt spid="60419">
                                            <p:txEl>
                                              <p:pRg st="0" end="0"/>
                                            </p:txEl>
                                          </p:spTgt>
                                        </p:tgtEl>
                                        <p:attrNameLst>
                                          <p:attrName>style.visibility</p:attrName>
                                        </p:attrNameLst>
                                      </p:cBhvr>
                                      <p:to>
                                        <p:strVal val="visible"/>
                                      </p:to>
                                    </p:set>
                                    <p:animEffect transition="in" filter="dissolve">
                                      <p:cBhvr>
                                        <p:cTn id="16" dur="500"/>
                                        <p:tgtEl>
                                          <p:spTgt spid="60419">
                                            <p:txEl>
                                              <p:pRg st="0" end="0"/>
                                            </p:txEl>
                                          </p:spTgt>
                                        </p:tgtEl>
                                      </p:cBhvr>
                                    </p:animEffect>
                                  </p:childTnLst>
                                </p:cTn>
                              </p:par>
                            </p:childTnLst>
                          </p:cTn>
                        </p:par>
                        <p:par>
                          <p:cTn id="17" fill="hold">
                            <p:stCondLst>
                              <p:cond delay="3000"/>
                            </p:stCondLst>
                            <p:childTnLst>
                              <p:par>
                                <p:cTn id="18" presetID="10" presetClass="entr" presetSubtype="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2000"/>
                                        <p:tgtEl>
                                          <p:spTgt spid="7"/>
                                        </p:tgtEl>
                                      </p:cBhvr>
                                    </p:animEffect>
                                  </p:childTnLst>
                                </p:cTn>
                              </p:par>
                            </p:childTnLst>
                          </p:cTn>
                        </p:par>
                        <p:par>
                          <p:cTn id="21" fill="hold">
                            <p:stCondLst>
                              <p:cond delay="5000"/>
                            </p:stCondLst>
                            <p:childTnLst>
                              <p:par>
                                <p:cTn id="22" presetID="10"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2000"/>
                                        <p:tgtEl>
                                          <p:spTgt spid="8"/>
                                        </p:tgtEl>
                                      </p:cBhvr>
                                    </p:animEffect>
                                  </p:childTnLst>
                                </p:cTn>
                              </p:par>
                            </p:childTnLst>
                          </p:cTn>
                        </p:par>
                        <p:par>
                          <p:cTn id="25" fill="hold">
                            <p:stCondLst>
                              <p:cond delay="7000"/>
                            </p:stCondLst>
                            <p:childTnLst>
                              <p:par>
                                <p:cTn id="26" presetID="10" presetClass="entr" presetSubtype="0"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2000"/>
                                        <p:tgtEl>
                                          <p:spTgt spid="9"/>
                                        </p:tgtEl>
                                      </p:cBhvr>
                                    </p:animEffect>
                                  </p:childTnLst>
                                </p:cTn>
                              </p:par>
                            </p:childTnLst>
                          </p:cTn>
                        </p:par>
                        <p:par>
                          <p:cTn id="29" fill="hold">
                            <p:stCondLst>
                              <p:cond delay="9000"/>
                            </p:stCondLst>
                            <p:childTnLst>
                              <p:par>
                                <p:cTn id="30" presetID="10" presetClass="entr" presetSubtype="0"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p:bldP spid="60419" grpId="0" build="p"/>
      <p:bldP spid="7" grpId="0" animBg="1"/>
      <p:bldP spid="8" grpId="0" animBg="1"/>
      <p:bldP spid="9" grpId="0" animBg="1"/>
      <p:bldP spid="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24" name="Picture 12" descr="Old Lady Talking Photos, Images &amp; Pictures | Shutterstock"/>
          <p:cNvPicPr>
            <a:picLocks noChangeAspect="1" noChangeArrowheads="1"/>
          </p:cNvPicPr>
          <p:nvPr/>
        </p:nvPicPr>
        <p:blipFill>
          <a:blip r:embed="rId3" cstate="print"/>
          <a:srcRect b="8168"/>
          <a:stretch>
            <a:fillRect/>
          </a:stretch>
        </p:blipFill>
        <p:spPr bwMode="auto">
          <a:xfrm>
            <a:off x="0" y="829275"/>
            <a:ext cx="9144000" cy="6028725"/>
          </a:xfrm>
          <a:prstGeom prst="rect">
            <a:avLst/>
          </a:prstGeom>
          <a:noFill/>
        </p:spPr>
      </p:pic>
      <p:sp>
        <p:nvSpPr>
          <p:cNvPr id="31746" name="Slide Number Placeholder 6"/>
          <p:cNvSpPr>
            <a:spLocks noGrp="1"/>
          </p:cNvSpPr>
          <p:nvPr>
            <p:ph type="sldNum" sz="quarter" idx="12"/>
          </p:nvPr>
        </p:nvSpPr>
        <p:spPr>
          <a:noFill/>
        </p:spPr>
        <p:txBody>
          <a:bodyPr/>
          <a:lstStyle/>
          <a:p>
            <a:fld id="{AA992312-788B-4803-BD38-7325F029D4F0}" type="slidenum">
              <a:rPr lang="en-US" smtClean="0"/>
              <a:pPr/>
              <a:t>7</a:t>
            </a:fld>
            <a:endParaRPr lang="en-US"/>
          </a:p>
        </p:txBody>
      </p:sp>
      <p:sp>
        <p:nvSpPr>
          <p:cNvPr id="60418" name="Rectangle 2"/>
          <p:cNvSpPr>
            <a:spLocks noGrp="1" noChangeArrowheads="1"/>
          </p:cNvSpPr>
          <p:nvPr>
            <p:ph type="title"/>
          </p:nvPr>
        </p:nvSpPr>
        <p:spPr>
          <a:xfrm>
            <a:off x="0" y="260648"/>
            <a:ext cx="9144000" cy="404812"/>
          </a:xfrm>
        </p:spPr>
        <p:txBody>
          <a:bodyPr/>
          <a:lstStyle/>
          <a:p>
            <a:pPr marL="762000" indent="-762000" eaLnBrk="1" hangingPunct="1">
              <a:defRPr/>
            </a:pPr>
            <a:r>
              <a:rPr lang="lv-LV" sz="4800" b="1" dirty="0" smtClean="0"/>
              <a:t>Aprunāšanas posts</a:t>
            </a:r>
            <a:endParaRPr lang="en-US" sz="4800" b="1" dirty="0">
              <a:solidFill>
                <a:schemeClr val="tx1"/>
              </a:solidFill>
            </a:endParaRPr>
          </a:p>
        </p:txBody>
      </p:sp>
      <p:sp>
        <p:nvSpPr>
          <p:cNvPr id="16" name="Oval 15"/>
          <p:cNvSpPr/>
          <p:nvPr/>
        </p:nvSpPr>
        <p:spPr>
          <a:xfrm>
            <a:off x="3131840" y="1772816"/>
            <a:ext cx="5760640" cy="144016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Pievieno vēl papildinājumus</a:t>
            </a:r>
            <a:endParaRPr lang="en-US" sz="3600" b="1" dirty="0">
              <a:solidFill>
                <a:srgbClr val="002060"/>
              </a:solidFill>
            </a:endParaRPr>
          </a:p>
        </p:txBody>
      </p:sp>
      <p:sp>
        <p:nvSpPr>
          <p:cNvPr id="17" name="Oval 16"/>
          <p:cNvSpPr/>
          <p:nvPr/>
        </p:nvSpPr>
        <p:spPr>
          <a:xfrm>
            <a:off x="1403648" y="4653136"/>
            <a:ext cx="5400600" cy="18002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Sākotnējā patiesība nav atpazīstama</a:t>
            </a:r>
            <a:endParaRPr lang="en-US" sz="3600" b="1" dirty="0">
              <a:solidFill>
                <a:srgbClr val="002060"/>
              </a:solidFill>
            </a:endParaRPr>
          </a:p>
        </p:txBody>
      </p:sp>
      <p:sp>
        <p:nvSpPr>
          <p:cNvPr id="18" name="Oval 17"/>
          <p:cNvSpPr/>
          <p:nvPr/>
        </p:nvSpPr>
        <p:spPr>
          <a:xfrm>
            <a:off x="179512" y="836712"/>
            <a:ext cx="4608512" cy="1224136"/>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Satiekas tikai, lai tenkotu</a:t>
            </a:r>
            <a:endParaRPr lang="en-US" sz="3600" b="1" dirty="0">
              <a:solidFill>
                <a:srgbClr val="00206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0418"/>
                                        </p:tgtEl>
                                        <p:attrNameLst>
                                          <p:attrName>style.visibility</p:attrName>
                                        </p:attrNameLst>
                                      </p:cBhvr>
                                      <p:to>
                                        <p:strVal val="visible"/>
                                      </p:to>
                                    </p:set>
                                    <p:anim calcmode="lin" valueType="num">
                                      <p:cBhvr additive="base">
                                        <p:cTn id="7" dur="500" fill="hold"/>
                                        <p:tgtEl>
                                          <p:spTgt spid="60418"/>
                                        </p:tgtEl>
                                        <p:attrNameLst>
                                          <p:attrName>ppt_x</p:attrName>
                                        </p:attrNameLst>
                                      </p:cBhvr>
                                      <p:tavLst>
                                        <p:tav tm="0">
                                          <p:val>
                                            <p:strVal val="#ppt_x"/>
                                          </p:val>
                                        </p:tav>
                                        <p:tav tm="100000">
                                          <p:val>
                                            <p:strVal val="#ppt_x"/>
                                          </p:val>
                                        </p:tav>
                                      </p:tavLst>
                                    </p:anim>
                                    <p:anim calcmode="lin" valueType="num">
                                      <p:cBhvr additive="base">
                                        <p:cTn id="8" dur="500" fill="hold"/>
                                        <p:tgtEl>
                                          <p:spTgt spid="60418"/>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8924"/>
                                        </p:tgtEl>
                                        <p:attrNameLst>
                                          <p:attrName>style.visibility</p:attrName>
                                        </p:attrNameLst>
                                      </p:cBhvr>
                                      <p:to>
                                        <p:strVal val="visible"/>
                                      </p:to>
                                    </p:set>
                                    <p:animEffect transition="in" filter="fade">
                                      <p:cBhvr>
                                        <p:cTn id="11" dur="2000"/>
                                        <p:tgtEl>
                                          <p:spTgt spid="38924"/>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2000"/>
                                        <p:tgtEl>
                                          <p:spTgt spid="18"/>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2000"/>
                                        <p:tgtEl>
                                          <p:spTgt spid="16"/>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p:bldP spid="16" grpId="0" animBg="1"/>
      <p:bldP spid="17" grpId="0" animBg="1"/>
      <p:bldP spid="1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6"/>
          <p:cNvSpPr>
            <a:spLocks noGrp="1"/>
          </p:cNvSpPr>
          <p:nvPr>
            <p:ph type="sldNum" sz="quarter" idx="12"/>
          </p:nvPr>
        </p:nvSpPr>
        <p:spPr>
          <a:noFill/>
        </p:spPr>
        <p:txBody>
          <a:bodyPr/>
          <a:lstStyle/>
          <a:p>
            <a:fld id="{AA992312-788B-4803-BD38-7325F029D4F0}" type="slidenum">
              <a:rPr lang="en-US" smtClean="0"/>
              <a:pPr/>
              <a:t>8</a:t>
            </a:fld>
            <a:endParaRPr lang="en-US"/>
          </a:p>
        </p:txBody>
      </p:sp>
      <p:sp>
        <p:nvSpPr>
          <p:cNvPr id="60418" name="Rectangle 2"/>
          <p:cNvSpPr>
            <a:spLocks noGrp="1" noChangeArrowheads="1"/>
          </p:cNvSpPr>
          <p:nvPr>
            <p:ph type="title"/>
          </p:nvPr>
        </p:nvSpPr>
        <p:spPr>
          <a:xfrm>
            <a:off x="0" y="260648"/>
            <a:ext cx="9144000" cy="404812"/>
          </a:xfrm>
        </p:spPr>
        <p:txBody>
          <a:bodyPr/>
          <a:lstStyle/>
          <a:p>
            <a:pPr marL="762000" indent="-762000" eaLnBrk="1" hangingPunct="1">
              <a:defRPr/>
            </a:pPr>
            <a:r>
              <a:rPr lang="lv-LV" sz="4800" b="1" dirty="0" smtClean="0"/>
              <a:t>Celt neslavu</a:t>
            </a:r>
            <a:endParaRPr lang="en-US" sz="4800" b="1" dirty="0">
              <a:solidFill>
                <a:schemeClr val="tx1"/>
              </a:solidFill>
            </a:endParaRPr>
          </a:p>
        </p:txBody>
      </p:sp>
      <p:pic>
        <p:nvPicPr>
          <p:cNvPr id="38922" name="Picture 10" descr="Tehnisku iemeslu dēļ neiznāk piektdienas laikraksts «Bauskas Dzīve»;  e-avīzes versiju var lasīt bez maksas – BauskasDzive.lv"/>
          <p:cNvPicPr>
            <a:picLocks noChangeAspect="1" noChangeArrowheads="1"/>
          </p:cNvPicPr>
          <p:nvPr/>
        </p:nvPicPr>
        <p:blipFill>
          <a:blip r:embed="rId3" cstate="print"/>
          <a:srcRect/>
          <a:stretch>
            <a:fillRect/>
          </a:stretch>
        </p:blipFill>
        <p:spPr bwMode="auto">
          <a:xfrm>
            <a:off x="1475656" y="908720"/>
            <a:ext cx="7488832" cy="5730732"/>
          </a:xfrm>
          <a:prstGeom prst="rect">
            <a:avLst/>
          </a:prstGeom>
          <a:noFill/>
        </p:spPr>
      </p:pic>
      <p:sp>
        <p:nvSpPr>
          <p:cNvPr id="16" name="Oval 15"/>
          <p:cNvSpPr/>
          <p:nvPr/>
        </p:nvSpPr>
        <p:spPr>
          <a:xfrm>
            <a:off x="35496" y="3429000"/>
            <a:ext cx="5760640" cy="144016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Esam ļoti jūtīgi uz savu reputāciju</a:t>
            </a:r>
            <a:endParaRPr lang="en-US" sz="3600" b="1" dirty="0">
              <a:solidFill>
                <a:srgbClr val="002060"/>
              </a:solidFill>
            </a:endParaRPr>
          </a:p>
        </p:txBody>
      </p:sp>
      <p:sp>
        <p:nvSpPr>
          <p:cNvPr id="17" name="Oval 16"/>
          <p:cNvSpPr/>
          <p:nvPr/>
        </p:nvSpPr>
        <p:spPr>
          <a:xfrm>
            <a:off x="251520" y="4941168"/>
            <a:ext cx="5616624" cy="1872208"/>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Lai visa par mani pasaule domā tikai labu</a:t>
            </a:r>
            <a:endParaRPr lang="en-US" sz="3600" b="1" dirty="0">
              <a:solidFill>
                <a:srgbClr val="002060"/>
              </a:solidFill>
            </a:endParaRPr>
          </a:p>
        </p:txBody>
      </p:sp>
      <p:sp>
        <p:nvSpPr>
          <p:cNvPr id="18" name="Oval 17"/>
          <p:cNvSpPr/>
          <p:nvPr/>
        </p:nvSpPr>
        <p:spPr>
          <a:xfrm>
            <a:off x="467544" y="1844824"/>
            <a:ext cx="4320480" cy="144016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Citus aprunāt patīk</a:t>
            </a:r>
            <a:endParaRPr lang="en-US" sz="3600" b="1" dirty="0">
              <a:solidFill>
                <a:srgbClr val="00206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0418"/>
                                        </p:tgtEl>
                                        <p:attrNameLst>
                                          <p:attrName>style.visibility</p:attrName>
                                        </p:attrNameLst>
                                      </p:cBhvr>
                                      <p:to>
                                        <p:strVal val="visible"/>
                                      </p:to>
                                    </p:set>
                                    <p:anim calcmode="lin" valueType="num">
                                      <p:cBhvr additive="base">
                                        <p:cTn id="7" dur="500" fill="hold"/>
                                        <p:tgtEl>
                                          <p:spTgt spid="60418"/>
                                        </p:tgtEl>
                                        <p:attrNameLst>
                                          <p:attrName>ppt_x</p:attrName>
                                        </p:attrNameLst>
                                      </p:cBhvr>
                                      <p:tavLst>
                                        <p:tav tm="0">
                                          <p:val>
                                            <p:strVal val="#ppt_x"/>
                                          </p:val>
                                        </p:tav>
                                        <p:tav tm="100000">
                                          <p:val>
                                            <p:strVal val="#ppt_x"/>
                                          </p:val>
                                        </p:tav>
                                      </p:tavLst>
                                    </p:anim>
                                    <p:anim calcmode="lin" valueType="num">
                                      <p:cBhvr additive="base">
                                        <p:cTn id="8" dur="500" fill="hold"/>
                                        <p:tgtEl>
                                          <p:spTgt spid="6041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38922"/>
                                        </p:tgtEl>
                                        <p:attrNameLst>
                                          <p:attrName>style.visibility</p:attrName>
                                        </p:attrNameLst>
                                      </p:cBhvr>
                                      <p:to>
                                        <p:strVal val="visible"/>
                                      </p:to>
                                    </p:set>
                                    <p:animEffect transition="in" filter="fade">
                                      <p:cBhvr>
                                        <p:cTn id="12" dur="2000"/>
                                        <p:tgtEl>
                                          <p:spTgt spid="38922"/>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2000"/>
                                        <p:tgtEl>
                                          <p:spTgt spid="18"/>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2000"/>
                                        <p:tgtEl>
                                          <p:spTgt spid="16"/>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p:bldP spid="16" grpId="0" animBg="1"/>
      <p:bldP spid="17" grpId="0" animBg="1"/>
      <p:bldP spid="1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1" name="Picture 3"/>
          <p:cNvPicPr>
            <a:picLocks noChangeAspect="1" noChangeArrowheads="1"/>
          </p:cNvPicPr>
          <p:nvPr/>
        </p:nvPicPr>
        <p:blipFill>
          <a:blip r:embed="rId3" cstate="print"/>
          <a:srcRect/>
          <a:stretch>
            <a:fillRect/>
          </a:stretch>
        </p:blipFill>
        <p:spPr bwMode="auto">
          <a:xfrm>
            <a:off x="0" y="3066175"/>
            <a:ext cx="9144000" cy="3823823"/>
          </a:xfrm>
          <a:prstGeom prst="rect">
            <a:avLst/>
          </a:prstGeom>
          <a:noFill/>
          <a:ln w="9525">
            <a:noFill/>
            <a:miter lim="800000"/>
            <a:headEnd/>
            <a:tailEnd/>
          </a:ln>
        </p:spPr>
      </p:pic>
      <p:pic>
        <p:nvPicPr>
          <p:cNvPr id="60424" name="Picture 8"/>
          <p:cNvPicPr>
            <a:picLocks noChangeAspect="1" noChangeArrowheads="1"/>
          </p:cNvPicPr>
          <p:nvPr/>
        </p:nvPicPr>
        <p:blipFill>
          <a:blip r:embed="rId4" cstate="print"/>
          <a:srcRect/>
          <a:stretch>
            <a:fillRect/>
          </a:stretch>
        </p:blipFill>
        <p:spPr bwMode="auto">
          <a:xfrm>
            <a:off x="7500958" y="1"/>
            <a:ext cx="1643042" cy="1577320"/>
          </a:xfrm>
          <a:prstGeom prst="rect">
            <a:avLst/>
          </a:prstGeom>
          <a:ln>
            <a:noFill/>
          </a:ln>
          <a:effectLst>
            <a:softEdge rad="112500"/>
          </a:effectLst>
        </p:spPr>
      </p:pic>
      <p:sp>
        <p:nvSpPr>
          <p:cNvPr id="32771" name="Slide Number Placeholder 6"/>
          <p:cNvSpPr txBox="1">
            <a:spLocks noGrp="1"/>
          </p:cNvSpPr>
          <p:nvPr/>
        </p:nvSpPr>
        <p:spPr bwMode="auto">
          <a:xfrm>
            <a:off x="6553200" y="6278563"/>
            <a:ext cx="2133600" cy="457200"/>
          </a:xfrm>
          <a:prstGeom prst="rect">
            <a:avLst/>
          </a:prstGeom>
          <a:noFill/>
          <a:ln w="9525">
            <a:noFill/>
            <a:miter lim="800000"/>
            <a:headEnd/>
            <a:tailEnd/>
          </a:ln>
        </p:spPr>
        <p:txBody>
          <a:bodyPr anchor="b"/>
          <a:lstStyle/>
          <a:p>
            <a:pPr algn="r" eaLnBrk="1" hangingPunct="1"/>
            <a:fld id="{5C2134BF-EE61-4D26-AB9B-4572544BC4D6}" type="slidenum">
              <a:rPr lang="en-US" sz="1200"/>
              <a:pPr algn="r" eaLnBrk="1" hangingPunct="1"/>
              <a:t>9</a:t>
            </a:fld>
            <a:endParaRPr lang="en-US" sz="1200"/>
          </a:p>
        </p:txBody>
      </p:sp>
      <p:sp>
        <p:nvSpPr>
          <p:cNvPr id="60418" name="Rectangle 2"/>
          <p:cNvSpPr>
            <a:spLocks noGrp="1" noChangeArrowheads="1"/>
          </p:cNvSpPr>
          <p:nvPr>
            <p:ph type="title" idx="4294967295"/>
          </p:nvPr>
        </p:nvSpPr>
        <p:spPr>
          <a:xfrm>
            <a:off x="0" y="188913"/>
            <a:ext cx="8675688" cy="404812"/>
          </a:xfrm>
        </p:spPr>
        <p:txBody>
          <a:bodyPr/>
          <a:lstStyle/>
          <a:p>
            <a:pPr marL="762000" indent="-762000" eaLnBrk="1" hangingPunct="1">
              <a:defRPr/>
            </a:pPr>
            <a:r>
              <a:rPr lang="lv-LV" sz="4800" b="1" dirty="0">
                <a:solidFill>
                  <a:schemeClr val="tx1"/>
                </a:solidFill>
              </a:rPr>
              <a:t>8. bauslis</a:t>
            </a:r>
            <a:endParaRPr lang="en-US" sz="4800" b="1" dirty="0">
              <a:solidFill>
                <a:schemeClr val="tx1"/>
              </a:solidFill>
            </a:endParaRPr>
          </a:p>
        </p:txBody>
      </p:sp>
      <p:sp>
        <p:nvSpPr>
          <p:cNvPr id="60419" name="Rectangle 3"/>
          <p:cNvSpPr>
            <a:spLocks noGrp="1" noChangeArrowheads="1"/>
          </p:cNvSpPr>
          <p:nvPr>
            <p:ph type="body" sz="half" idx="4294967295"/>
          </p:nvPr>
        </p:nvSpPr>
        <p:spPr>
          <a:xfrm>
            <a:off x="0" y="642938"/>
            <a:ext cx="9467850" cy="3384550"/>
          </a:xfrm>
        </p:spPr>
        <p:txBody>
          <a:bodyPr/>
          <a:lstStyle/>
          <a:p>
            <a:pPr marL="533400" indent="-533400" eaLnBrk="1" hangingPunct="1">
              <a:lnSpc>
                <a:spcPct val="80000"/>
              </a:lnSpc>
              <a:buFontTx/>
              <a:buNone/>
              <a:defRPr/>
            </a:pPr>
            <a:r>
              <a:rPr lang="lv-LV" sz="2600" b="1" dirty="0">
                <a:solidFill>
                  <a:srgbClr val="FF0000"/>
                </a:solidFill>
              </a:rPr>
              <a:t>Tev nebūs nepatiesi liecināt pret savu tuvāko. </a:t>
            </a:r>
          </a:p>
          <a:p>
            <a:pPr marL="533400" indent="-533400" eaLnBrk="1" hangingPunct="1">
              <a:lnSpc>
                <a:spcPct val="80000"/>
              </a:lnSpc>
              <a:buFontTx/>
              <a:buNone/>
              <a:defRPr/>
            </a:pPr>
            <a:r>
              <a:rPr lang="lv-LV" sz="2400" b="1" dirty="0">
                <a:solidFill>
                  <a:srgbClr val="FF0000"/>
                </a:solidFill>
              </a:rPr>
              <a:t>(Tev būs patiesu liecību dot)</a:t>
            </a:r>
          </a:p>
          <a:p>
            <a:pPr marL="533400" indent="-533400" eaLnBrk="1" hangingPunct="1">
              <a:lnSpc>
                <a:spcPct val="80000"/>
              </a:lnSpc>
              <a:buFontTx/>
              <a:buNone/>
              <a:defRPr/>
            </a:pPr>
            <a:endParaRPr lang="lv-LV" sz="700" b="1" dirty="0">
              <a:solidFill>
                <a:srgbClr val="FF0000"/>
              </a:solidFill>
            </a:endParaRPr>
          </a:p>
          <a:p>
            <a:pPr marL="533400" indent="-533400">
              <a:lnSpc>
                <a:spcPct val="80000"/>
              </a:lnSpc>
              <a:buFont typeface="Wingdings" pitchFamily="2" charset="2"/>
              <a:buNone/>
              <a:defRPr/>
            </a:pPr>
            <a:r>
              <a:rPr lang="lv-LV" sz="2400" b="1" i="1" dirty="0">
                <a:solidFill>
                  <a:schemeClr val="accent6"/>
                </a:solidFill>
              </a:rPr>
              <a:t>Ko tas nozīmē?</a:t>
            </a:r>
            <a:endParaRPr lang="lv-LV" sz="2400" b="1" dirty="0">
              <a:solidFill>
                <a:schemeClr val="accent6"/>
              </a:solidFill>
            </a:endParaRPr>
          </a:p>
          <a:p>
            <a:pPr marL="533400" indent="-533400" eaLnBrk="1" hangingPunct="1">
              <a:lnSpc>
                <a:spcPct val="80000"/>
              </a:lnSpc>
              <a:buFontTx/>
              <a:buNone/>
              <a:defRPr/>
            </a:pPr>
            <a:r>
              <a:rPr lang="lv-LV" sz="2400" b="1" dirty="0"/>
              <a:t>Mums būs Dievu bīties un mīlēt, ka savu tuvāko nepatiesi neapmelojam, nenododam, neaprunājam, nedz tam neslavu ceļam, bet mums būs to aizbildināt, visu labāko par viņu runāt un visu skaidrot viņam par labu.</a:t>
            </a:r>
          </a:p>
          <a:p>
            <a:pPr marL="533400" indent="-533400" eaLnBrk="1" hangingPunct="1">
              <a:lnSpc>
                <a:spcPct val="80000"/>
              </a:lnSpc>
              <a:buFontTx/>
              <a:buNone/>
              <a:defRPr/>
            </a:pPr>
            <a:endParaRPr lang="lv-LV" sz="1000" b="1" dirty="0">
              <a:solidFill>
                <a:srgbClr val="F8F204"/>
              </a:solidFill>
            </a:endParaRPr>
          </a:p>
        </p:txBody>
      </p:sp>
      <p:sp>
        <p:nvSpPr>
          <p:cNvPr id="10" name="Oval 9"/>
          <p:cNvSpPr/>
          <p:nvPr/>
        </p:nvSpPr>
        <p:spPr>
          <a:xfrm>
            <a:off x="3635896" y="3140968"/>
            <a:ext cx="5436096" cy="108012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Dievs aizsargā mūsu godu, cieņu</a:t>
            </a:r>
            <a:endParaRPr lang="en-US" sz="4400" b="1" dirty="0">
              <a:solidFill>
                <a:srgbClr val="002060"/>
              </a:solidFill>
            </a:endParaRPr>
          </a:p>
        </p:txBody>
      </p:sp>
      <p:sp>
        <p:nvSpPr>
          <p:cNvPr id="11" name="Oval 10"/>
          <p:cNvSpPr/>
          <p:nvPr/>
        </p:nvSpPr>
        <p:spPr>
          <a:xfrm>
            <a:off x="3635896" y="5661248"/>
            <a:ext cx="5436096" cy="108012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Atbildība par mūsu vārdiem</a:t>
            </a:r>
            <a:endParaRPr lang="en-US" sz="3200" b="1" dirty="0">
              <a:solidFill>
                <a:srgbClr val="00206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0418"/>
                                        </p:tgtEl>
                                        <p:attrNameLst>
                                          <p:attrName>style.visibility</p:attrName>
                                        </p:attrNameLst>
                                      </p:cBhvr>
                                      <p:to>
                                        <p:strVal val="visible"/>
                                      </p:to>
                                    </p:set>
                                    <p:anim calcmode="lin" valueType="num">
                                      <p:cBhvr additive="base">
                                        <p:cTn id="7" dur="500" fill="hold"/>
                                        <p:tgtEl>
                                          <p:spTgt spid="60418"/>
                                        </p:tgtEl>
                                        <p:attrNameLst>
                                          <p:attrName>ppt_x</p:attrName>
                                        </p:attrNameLst>
                                      </p:cBhvr>
                                      <p:tavLst>
                                        <p:tav tm="0">
                                          <p:val>
                                            <p:strVal val="#ppt_x"/>
                                          </p:val>
                                        </p:tav>
                                        <p:tav tm="100000">
                                          <p:val>
                                            <p:strVal val="#ppt_x"/>
                                          </p:val>
                                        </p:tav>
                                      </p:tavLst>
                                    </p:anim>
                                    <p:anim calcmode="lin" valueType="num">
                                      <p:cBhvr additive="base">
                                        <p:cTn id="8" dur="500" fill="hold"/>
                                        <p:tgtEl>
                                          <p:spTgt spid="6041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17411"/>
                                        </p:tgtEl>
                                        <p:attrNameLst>
                                          <p:attrName>style.visibility</p:attrName>
                                        </p:attrNameLst>
                                      </p:cBhvr>
                                      <p:to>
                                        <p:strVal val="visible"/>
                                      </p:to>
                                    </p:set>
                                    <p:animEffect transition="in" filter="fade">
                                      <p:cBhvr>
                                        <p:cTn id="12" dur="2000"/>
                                        <p:tgtEl>
                                          <p:spTgt spid="17411"/>
                                        </p:tgtEl>
                                      </p:cBhvr>
                                    </p:animEffect>
                                  </p:childTnLst>
                                </p:cTn>
                              </p:par>
                            </p:childTnLst>
                          </p:cTn>
                        </p:par>
                        <p:par>
                          <p:cTn id="13" fill="hold">
                            <p:stCondLst>
                              <p:cond delay="2500"/>
                            </p:stCondLst>
                            <p:childTnLst>
                              <p:par>
                                <p:cTn id="14" presetID="9" presetClass="entr" presetSubtype="0" fill="hold" grpId="0" nodeType="afterEffect">
                                  <p:stCondLst>
                                    <p:cond delay="0"/>
                                  </p:stCondLst>
                                  <p:childTnLst>
                                    <p:set>
                                      <p:cBhvr>
                                        <p:cTn id="15" dur="1" fill="hold">
                                          <p:stCondLst>
                                            <p:cond delay="0"/>
                                          </p:stCondLst>
                                        </p:cTn>
                                        <p:tgtEl>
                                          <p:spTgt spid="60419">
                                            <p:txEl>
                                              <p:pRg st="0" end="0"/>
                                            </p:txEl>
                                          </p:spTgt>
                                        </p:tgtEl>
                                        <p:attrNameLst>
                                          <p:attrName>style.visibility</p:attrName>
                                        </p:attrNameLst>
                                      </p:cBhvr>
                                      <p:to>
                                        <p:strVal val="visible"/>
                                      </p:to>
                                    </p:set>
                                    <p:animEffect transition="in" filter="dissolve">
                                      <p:cBhvr>
                                        <p:cTn id="16" dur="500"/>
                                        <p:tgtEl>
                                          <p:spTgt spid="60419">
                                            <p:txEl>
                                              <p:pRg st="0" end="0"/>
                                            </p:txEl>
                                          </p:spTgt>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60419">
                                            <p:txEl>
                                              <p:pRg st="1" end="1"/>
                                            </p:txEl>
                                          </p:spTgt>
                                        </p:tgtEl>
                                        <p:attrNameLst>
                                          <p:attrName>style.visibility</p:attrName>
                                        </p:attrNameLst>
                                      </p:cBhvr>
                                      <p:to>
                                        <p:strVal val="visible"/>
                                      </p:to>
                                    </p:set>
                                    <p:animEffect transition="in" filter="dissolve">
                                      <p:cBhvr>
                                        <p:cTn id="19" dur="500"/>
                                        <p:tgtEl>
                                          <p:spTgt spid="60419">
                                            <p:txEl>
                                              <p:pRg st="1" end="1"/>
                                            </p:txEl>
                                          </p:spTgt>
                                        </p:tgtEl>
                                      </p:cBhvr>
                                    </p:animEffect>
                                  </p:childTnLst>
                                </p:cTn>
                              </p:par>
                            </p:childTnLst>
                          </p:cTn>
                        </p:par>
                        <p:par>
                          <p:cTn id="20" fill="hold">
                            <p:stCondLst>
                              <p:cond delay="3000"/>
                            </p:stCondLst>
                            <p:childTnLst>
                              <p:par>
                                <p:cTn id="21" presetID="9" presetClass="entr" presetSubtype="0" fill="hold" grpId="0" nodeType="afterEffect">
                                  <p:stCondLst>
                                    <p:cond delay="0"/>
                                  </p:stCondLst>
                                  <p:childTnLst>
                                    <p:set>
                                      <p:cBhvr>
                                        <p:cTn id="22" dur="1" fill="hold">
                                          <p:stCondLst>
                                            <p:cond delay="0"/>
                                          </p:stCondLst>
                                        </p:cTn>
                                        <p:tgtEl>
                                          <p:spTgt spid="60419">
                                            <p:txEl>
                                              <p:pRg st="3" end="3"/>
                                            </p:txEl>
                                          </p:spTgt>
                                        </p:tgtEl>
                                        <p:attrNameLst>
                                          <p:attrName>style.visibility</p:attrName>
                                        </p:attrNameLst>
                                      </p:cBhvr>
                                      <p:to>
                                        <p:strVal val="visible"/>
                                      </p:to>
                                    </p:set>
                                    <p:animEffect transition="in" filter="dissolve">
                                      <p:cBhvr>
                                        <p:cTn id="23" dur="500"/>
                                        <p:tgtEl>
                                          <p:spTgt spid="60419">
                                            <p:txEl>
                                              <p:pRg st="3" end="3"/>
                                            </p:txEl>
                                          </p:spTgt>
                                        </p:tgtEl>
                                      </p:cBhvr>
                                    </p:animEffect>
                                  </p:childTnLst>
                                </p:cTn>
                              </p:par>
                            </p:childTnLst>
                          </p:cTn>
                        </p:par>
                        <p:par>
                          <p:cTn id="24" fill="hold">
                            <p:stCondLst>
                              <p:cond delay="3500"/>
                            </p:stCondLst>
                            <p:childTnLst>
                              <p:par>
                                <p:cTn id="25" presetID="9" presetClass="entr" presetSubtype="0" fill="hold" grpId="0" nodeType="afterEffect">
                                  <p:stCondLst>
                                    <p:cond delay="0"/>
                                  </p:stCondLst>
                                  <p:childTnLst>
                                    <p:set>
                                      <p:cBhvr>
                                        <p:cTn id="26" dur="1" fill="hold">
                                          <p:stCondLst>
                                            <p:cond delay="0"/>
                                          </p:stCondLst>
                                        </p:cTn>
                                        <p:tgtEl>
                                          <p:spTgt spid="60419">
                                            <p:txEl>
                                              <p:pRg st="4" end="4"/>
                                            </p:txEl>
                                          </p:spTgt>
                                        </p:tgtEl>
                                        <p:attrNameLst>
                                          <p:attrName>style.visibility</p:attrName>
                                        </p:attrNameLst>
                                      </p:cBhvr>
                                      <p:to>
                                        <p:strVal val="visible"/>
                                      </p:to>
                                    </p:set>
                                    <p:animEffect transition="in" filter="dissolve">
                                      <p:cBhvr>
                                        <p:cTn id="27" dur="500"/>
                                        <p:tgtEl>
                                          <p:spTgt spid="60419">
                                            <p:txEl>
                                              <p:pRg st="4" end="4"/>
                                            </p:txEl>
                                          </p:spTgt>
                                        </p:tgtEl>
                                      </p:cBhvr>
                                    </p:animEffect>
                                  </p:childTnLst>
                                </p:cTn>
                              </p:par>
                              <p:par>
                                <p:cTn id="28" presetID="9" presetClass="entr" presetSubtype="0" fill="hold" nodeType="withEffect">
                                  <p:stCondLst>
                                    <p:cond delay="0"/>
                                  </p:stCondLst>
                                  <p:childTnLst>
                                    <p:set>
                                      <p:cBhvr>
                                        <p:cTn id="29" dur="1" fill="hold">
                                          <p:stCondLst>
                                            <p:cond delay="0"/>
                                          </p:stCondLst>
                                        </p:cTn>
                                        <p:tgtEl>
                                          <p:spTgt spid="60424"/>
                                        </p:tgtEl>
                                        <p:attrNameLst>
                                          <p:attrName>style.visibility</p:attrName>
                                        </p:attrNameLst>
                                      </p:cBhvr>
                                      <p:to>
                                        <p:strVal val="visible"/>
                                      </p:to>
                                    </p:set>
                                    <p:animEffect transition="in" filter="dissolve">
                                      <p:cBhvr>
                                        <p:cTn id="30" dur="500"/>
                                        <p:tgtEl>
                                          <p:spTgt spid="60424"/>
                                        </p:tgtEl>
                                      </p:cBhvr>
                                    </p:animEffect>
                                  </p:childTnLst>
                                </p:cTn>
                              </p:par>
                            </p:childTnLst>
                          </p:cTn>
                        </p:par>
                        <p:par>
                          <p:cTn id="31" fill="hold">
                            <p:stCondLst>
                              <p:cond delay="4000"/>
                            </p:stCondLst>
                            <p:childTnLst>
                              <p:par>
                                <p:cTn id="32" presetID="10" presetClass="entr" presetSubtype="0"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2000"/>
                                        <p:tgtEl>
                                          <p:spTgt spid="10"/>
                                        </p:tgtEl>
                                      </p:cBhvr>
                                    </p:animEffect>
                                  </p:childTnLst>
                                </p:cTn>
                              </p:par>
                            </p:childTnLst>
                          </p:cTn>
                        </p:par>
                        <p:par>
                          <p:cTn id="35" fill="hold">
                            <p:stCondLst>
                              <p:cond delay="6000"/>
                            </p:stCondLst>
                            <p:childTnLst>
                              <p:par>
                                <p:cTn id="36" presetID="10" presetClass="entr" presetSubtype="0"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p:bldP spid="60419" grpId="0" build="p"/>
      <p:bldP spid="10" grpId="0" animBg="1"/>
      <p:bldP spid="11" grpId="0" animBg="1"/>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15245</TotalTime>
  <Words>767</Words>
  <Application>Microsoft Office PowerPoint</Application>
  <PresentationFormat>On-screen Show (4:3)</PresentationFormat>
  <Paragraphs>136</Paragraphs>
  <Slides>19</Slides>
  <Notes>17</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Default Design</vt:lpstr>
      <vt:lpstr>2.Moz.20:16 Astotais bauslis</vt:lpstr>
      <vt:lpstr>Slide 2</vt:lpstr>
      <vt:lpstr>Lieli un mazi grēki</vt:lpstr>
      <vt:lpstr>Zaglis un aprunātājs vienlīdz ļauni</vt:lpstr>
      <vt:lpstr>8. bauslis</vt:lpstr>
      <vt:lpstr>Mēle paveic lielas lietas</vt:lpstr>
      <vt:lpstr>Aprunāšanas posts</vt:lpstr>
      <vt:lpstr>Celt neslavu</vt:lpstr>
      <vt:lpstr>8. bauslis</vt:lpstr>
      <vt:lpstr>8. bauslis</vt:lpstr>
      <vt:lpstr>Vai varu teikt patiesību?</vt:lpstr>
      <vt:lpstr>Ja tavs brālis grēko</vt:lpstr>
      <vt:lpstr>Luters:</vt:lpstr>
      <vt:lpstr>Pēteris un Pāvils</vt:lpstr>
      <vt:lpstr>Kontroles jautājumi</vt:lpstr>
      <vt:lpstr>Sv.Gara darbs</vt:lpstr>
      <vt:lpstr>Kur mājo Sv.Gars, tur dzimst:</vt:lpstr>
      <vt:lpstr>8. bauslis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Rob</cp:lastModifiedBy>
  <cp:revision>212</cp:revision>
  <dcterms:created xsi:type="dcterms:W3CDTF">2010-10-07T14:46:11Z</dcterms:created>
  <dcterms:modified xsi:type="dcterms:W3CDTF">2024-08-24T08:20:21Z</dcterms:modified>
</cp:coreProperties>
</file>