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258" r:id="rId2"/>
    <p:sldId id="282" r:id="rId3"/>
    <p:sldId id="261" r:id="rId4"/>
    <p:sldId id="281" r:id="rId5"/>
    <p:sldId id="268" r:id="rId6"/>
    <p:sldId id="280" r:id="rId7"/>
    <p:sldId id="273" r:id="rId8"/>
    <p:sldId id="283" r:id="rId9"/>
    <p:sldId id="272" r:id="rId10"/>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99"/>
    <a:srgbClr val="FF006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1" d="100"/>
          <a:sy n="71" d="100"/>
        </p:scale>
        <p:origin x="-750"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31281FA2-6A12-4584-8518-5143698E98B6}" type="datetimeFigureOut">
              <a:rPr lang="en-US"/>
              <a:pPr>
                <a:defRPr/>
              </a:pPr>
              <a:t>2/2/2019</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atin typeface="Arial" charset="0"/>
              </a:defRPr>
            </a:lvl1pPr>
          </a:lstStyle>
          <a:p>
            <a:pPr>
              <a:defRPr/>
            </a:pPr>
            <a:fld id="{E30297AB-430E-454D-9AC9-11FC97E022E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82091F91-ABA1-46C1-B400-8144295383B3}" type="slidenum">
              <a:rPr lang="lv-LV" smtClean="0">
                <a:latin typeface="Arial" pitchFamily="34" charset="0"/>
              </a:rPr>
              <a:pPr/>
              <a:t>4</a:t>
            </a:fld>
            <a:endParaRPr lang="lv-LV" smtClean="0">
              <a:latin typeface="Arial" pitchFamily="34" charset="0"/>
            </a:endParaRPr>
          </a:p>
        </p:txBody>
      </p:sp>
      <p:sp>
        <p:nvSpPr>
          <p:cNvPr id="13315" name="Rectangle 2"/>
          <p:cNvSpPr>
            <a:spLocks noRot="1" noChangeArrowheads="1" noTextEdit="1"/>
          </p:cNvSpPr>
          <p:nvPr>
            <p:ph type="sldImg"/>
          </p:nvPr>
        </p:nvSpPr>
        <p:spPr bwMode="auto">
          <a:xfrm>
            <a:off x="919163" y="746125"/>
            <a:ext cx="4959350" cy="3721100"/>
          </a:xfrm>
          <a:noFill/>
          <a:ln>
            <a:solidFill>
              <a:srgbClr val="000000"/>
            </a:solidFill>
            <a:miter lim="800000"/>
            <a:headEnd/>
            <a:tailEnd/>
          </a:ln>
        </p:spPr>
      </p:sp>
      <p:sp>
        <p:nvSpPr>
          <p:cNvPr id="13316" name="Rectangle 3"/>
          <p:cNvSpPr>
            <a:spLocks noGrp="1" noChangeArrowheads="1"/>
          </p:cNvSpPr>
          <p:nvPr>
            <p:ph type="body" idx="1"/>
          </p:nvPr>
        </p:nvSpPr>
        <p:spPr bwMode="auto">
          <a:xfrm>
            <a:off x="677863" y="4714875"/>
            <a:ext cx="5441950" cy="4465638"/>
          </a:xfrm>
          <a:noFill/>
        </p:spPr>
        <p:txBody>
          <a:bodyPr wrap="square" numCol="1" anchor="t" anchorCtr="0" compatLnSpc="1">
            <a:prstTxWarp prst="textNoShape">
              <a:avLst/>
            </a:prstTxWarp>
          </a:bodyPr>
          <a:lstStyle/>
          <a:p>
            <a:pPr eaLnBrk="1" hangingPunct="1">
              <a:spcBef>
                <a:spcPct val="0"/>
              </a:spcBef>
            </a:pPr>
            <a:endParaRPr 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81B7E799-31D4-4966-967B-04AD6A8FE23E}"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7D9495F-0351-4C33-9E6E-504AB0A09D65}"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E362742F-3038-48D4-8BFF-A507467C568B}" type="slidenum">
              <a:rPr lang="lv-LV"/>
              <a:pPr>
                <a:defRPr/>
              </a:pPr>
              <a:t>‹#›</a:t>
            </a:fld>
            <a:endParaRPr lang="lv-LV"/>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39"/>
          <p:cNvSpPr>
            <a:spLocks noGrp="1" noChangeArrowheads="1"/>
          </p:cNvSpPr>
          <p:nvPr>
            <p:ph type="dt" sz="half" idx="10"/>
          </p:nvPr>
        </p:nvSpPr>
        <p:spPr/>
        <p:txBody>
          <a:bodyPr/>
          <a:lstStyle>
            <a:lvl1pPr>
              <a:defRPr/>
            </a:lvl1pPr>
          </a:lstStyle>
          <a:p>
            <a:pPr>
              <a:defRPr/>
            </a:pPr>
            <a:endParaRPr lang="en-US"/>
          </a:p>
        </p:txBody>
      </p:sp>
      <p:sp>
        <p:nvSpPr>
          <p:cNvPr id="6" name="Rectangle 40"/>
          <p:cNvSpPr>
            <a:spLocks noGrp="1" noChangeArrowheads="1"/>
          </p:cNvSpPr>
          <p:nvPr>
            <p:ph type="ftr" sz="quarter" idx="11"/>
          </p:nvPr>
        </p:nvSpPr>
        <p:spPr/>
        <p:txBody>
          <a:bodyPr/>
          <a:lstStyle>
            <a:lvl1pPr>
              <a:defRPr/>
            </a:lvl1pPr>
          </a:lstStyle>
          <a:p>
            <a:pPr>
              <a:defRPr/>
            </a:pPr>
            <a:endParaRPr lang="en-US"/>
          </a:p>
        </p:txBody>
      </p:sp>
      <p:sp>
        <p:nvSpPr>
          <p:cNvPr id="7" name="Rectangle 41"/>
          <p:cNvSpPr>
            <a:spLocks noGrp="1" noChangeArrowheads="1"/>
          </p:cNvSpPr>
          <p:nvPr>
            <p:ph type="sldNum" sz="quarter" idx="12"/>
          </p:nvPr>
        </p:nvSpPr>
        <p:spPr/>
        <p:txBody>
          <a:bodyPr/>
          <a:lstStyle>
            <a:lvl1pPr>
              <a:defRPr/>
            </a:lvl1pPr>
          </a:lstStyle>
          <a:p>
            <a:pPr>
              <a:defRPr/>
            </a:pPr>
            <a:fld id="{CD4DD961-5BD6-4F6E-B033-74AC8DBAEE8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0DA8A1A0-7A5A-462E-9868-329D36298D69}"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8D1280A-1E4B-437F-A1ED-F72E67C40C54}"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6DDE070-87F0-4E68-9B24-2428E1462574}"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D3F7742A-5787-4562-ABEA-A68CE06E14DF}"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F790B95B-6D06-4BB2-8A0B-E8E256DB8FAA}"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A7B40814-3799-4B7E-8EE4-FABC5428FD7E}"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F4BA798-BDF0-49D7-8ABF-4BDF5203559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C02E5C1F-3272-4121-B118-1FEF4D6D9EEA}"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E6E6E6"/>
            </a:gs>
            <a:gs pos="100000">
              <a:schemeClr val="folHlink"/>
            </a:gs>
          </a:gsLst>
          <a:lin ang="54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Arial" charset="0"/>
              </a:defRPr>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Arial" charset="0"/>
              </a:defRPr>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Arial" charset="0"/>
              </a:defRPr>
            </a:lvl1pPr>
          </a:lstStyle>
          <a:p>
            <a:pPr>
              <a:defRPr/>
            </a:pPr>
            <a:fld id="{BDE35C93-E085-44BC-BE57-BF363EC44828}"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1.Kor.13 Mīlestība</a:t>
            </a:r>
          </a:p>
        </p:txBody>
      </p:sp>
      <p:pic>
        <p:nvPicPr>
          <p:cNvPr id="3075"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3076" name="Text Box 6"/>
          <p:cNvSpPr txBox="1">
            <a:spLocks noChangeArrowheads="1"/>
          </p:cNvSpPr>
          <p:nvPr/>
        </p:nvSpPr>
        <p:spPr bwMode="auto">
          <a:xfrm>
            <a:off x="7380288" y="0"/>
            <a:ext cx="1763712" cy="396875"/>
          </a:xfrm>
          <a:prstGeom prst="rect">
            <a:avLst/>
          </a:prstGeom>
          <a:noFill/>
          <a:ln w="9525">
            <a:noFill/>
            <a:miter lim="800000"/>
            <a:headEnd/>
            <a:tailEnd/>
          </a:ln>
        </p:spPr>
        <p:txBody>
          <a:bodyPr>
            <a:spAutoFit/>
          </a:bodyPr>
          <a:lstStyle/>
          <a:p>
            <a:pPr>
              <a:spcBef>
                <a:spcPct val="50000"/>
              </a:spcBef>
            </a:pPr>
            <a:r>
              <a:rPr lang="lv-LV" sz="2000" dirty="0" smtClean="0"/>
              <a:t>3.feb.2019.</a:t>
            </a:r>
            <a:endParaRPr lang="lv-LV" sz="2000" dirty="0"/>
          </a:p>
        </p:txBody>
      </p:sp>
      <p:pic>
        <p:nvPicPr>
          <p:cNvPr id="3077" name="Picture 6"/>
          <p:cNvPicPr>
            <a:picLocks noChangeAspect="1" noChangeArrowheads="1"/>
          </p:cNvPicPr>
          <p:nvPr/>
        </p:nvPicPr>
        <p:blipFill>
          <a:blip r:embed="rId3"/>
          <a:srcRect/>
          <a:stretch>
            <a:fillRect/>
          </a:stretch>
        </p:blipFill>
        <p:spPr bwMode="auto">
          <a:xfrm>
            <a:off x="468313" y="1052513"/>
            <a:ext cx="8318529" cy="558323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611188" y="52388"/>
            <a:ext cx="8175625" cy="1073150"/>
          </a:xfrm>
        </p:spPr>
        <p:txBody>
          <a:bodyPr/>
          <a:lstStyle/>
          <a:p>
            <a:pPr eaLnBrk="1" hangingPunct="1"/>
            <a:r>
              <a:rPr lang="lv-LV" b="1" smtClean="0">
                <a:solidFill>
                  <a:schemeClr val="tx1"/>
                </a:solidFill>
              </a:rPr>
              <a:t>1.Kor.13 Mīlestība</a:t>
            </a:r>
          </a:p>
        </p:txBody>
      </p:sp>
      <p:pic>
        <p:nvPicPr>
          <p:cNvPr id="4099" name="Picture 3" descr="DOVE019"/>
          <p:cNvPicPr>
            <a:picLocks noChangeAspect="1" noChangeArrowheads="1"/>
          </p:cNvPicPr>
          <p:nvPr/>
        </p:nvPicPr>
        <p:blipFill>
          <a:blip r:embed="rId2"/>
          <a:srcRect/>
          <a:stretch>
            <a:fillRect/>
          </a:stretch>
        </p:blipFill>
        <p:spPr bwMode="auto">
          <a:xfrm>
            <a:off x="323850" y="60325"/>
            <a:ext cx="647700" cy="922338"/>
          </a:xfrm>
          <a:prstGeom prst="rect">
            <a:avLst/>
          </a:prstGeom>
          <a:noFill/>
          <a:ln w="9525">
            <a:noFill/>
            <a:miter lim="800000"/>
            <a:headEnd/>
            <a:tailEnd/>
          </a:ln>
        </p:spPr>
      </p:pic>
      <p:sp>
        <p:nvSpPr>
          <p:cNvPr id="4100" name="Text Box 6"/>
          <p:cNvSpPr txBox="1">
            <a:spLocks noChangeArrowheads="1"/>
          </p:cNvSpPr>
          <p:nvPr/>
        </p:nvSpPr>
        <p:spPr bwMode="auto">
          <a:xfrm>
            <a:off x="7380288" y="0"/>
            <a:ext cx="1763712" cy="396875"/>
          </a:xfrm>
          <a:prstGeom prst="rect">
            <a:avLst/>
          </a:prstGeom>
          <a:noFill/>
          <a:ln w="9525">
            <a:noFill/>
            <a:miter lim="800000"/>
            <a:headEnd/>
            <a:tailEnd/>
          </a:ln>
        </p:spPr>
        <p:txBody>
          <a:bodyPr>
            <a:spAutoFit/>
          </a:bodyPr>
          <a:lstStyle/>
          <a:p>
            <a:pPr>
              <a:spcBef>
                <a:spcPct val="50000"/>
              </a:spcBef>
            </a:pPr>
            <a:r>
              <a:rPr lang="lv-LV" sz="2000" dirty="0" smtClean="0"/>
              <a:t>3.feb.2019.</a:t>
            </a:r>
            <a:endParaRPr lang="lv-LV" sz="2000" dirty="0"/>
          </a:p>
        </p:txBody>
      </p:sp>
      <p:sp>
        <p:nvSpPr>
          <p:cNvPr id="4101" name="Rectangle 5"/>
          <p:cNvSpPr>
            <a:spLocks noChangeArrowheads="1"/>
          </p:cNvSpPr>
          <p:nvPr/>
        </p:nvSpPr>
        <p:spPr bwMode="auto">
          <a:xfrm>
            <a:off x="0" y="1000125"/>
            <a:ext cx="9144000" cy="5908675"/>
          </a:xfrm>
          <a:prstGeom prst="rect">
            <a:avLst/>
          </a:prstGeom>
          <a:noFill/>
          <a:ln w="9525">
            <a:noFill/>
            <a:miter lim="800000"/>
            <a:headEnd/>
            <a:tailEnd/>
          </a:ln>
        </p:spPr>
        <p:txBody>
          <a:bodyPr>
            <a:spAutoFit/>
          </a:bodyPr>
          <a:lstStyle/>
          <a:p>
            <a:r>
              <a:rPr lang="lv-LV" sz="2100" dirty="0"/>
              <a:t>Ja es runātu cilvēku un eņģeļu mēlēs, bet man nebūtu mīlestības, es būtu kā dunošs varš un </a:t>
            </a:r>
            <a:r>
              <a:rPr lang="lv-LV" sz="2100" dirty="0" smtClean="0"/>
              <a:t>šķindošs zvārgulis. Un</a:t>
            </a:r>
            <a:r>
              <a:rPr lang="lv-LV" sz="2100" dirty="0"/>
              <a:t>, ja man būtu pravietošanas dāvanas un es zinātu visus noslēpumus un atziņas dziļumus un ja man būtu tāda ticība, ka es varētu kalnus pārcelt, bet man nebūtu mīlestības, es nebūtu nekas. Ja es visu savu mantu izdalītu un savu miesu atdotu, lai varētu lepoties, bet man nebūtu mīlestības, es neiegūtu neko. Mīlestība ir pacietīga, mīlestība ir labvēlīga, tā nav greizsirdīga; mīlestība nelielās, tā nav uzpūtīga. Tā nav nepiedienīga, nemeklē savu pašas labumu, neskaišas, nepiemin ļaunu. Tā nepriecājas par netaisnību, bet priecājas par patiesību. Tā panes visu un uzticas visam, tā cer uz visu un iztur visu. Mīlestība nekad nebeidzas, praviešu dāvanas izsīks, mēles norims, un atziņa zudīs. Jo nepilnīga ir mūsu izpratne un nepilnīga ir mūsu pravietošana. Bet, kad atnāks pilnība, tad beigsies, kas ir tikai daļējs. Kad biju mazs bērns, es runāju kā bērns, domāju kā bērns un spriedu kā bērns, kad kļuvu vīrs, es atmetu bērna dabu. Mēs tagad redzam neskaidri, kā raudzīdamies atspulgā, bet tad – vaigu vaigā; tagad es atzīstu daļēji, bet tad atzīšu pilnīgi, kā es pats esmu atzīts. Tā nu paliek ticība, cerība, mīlestība, šīs trīs; bet lielākā no tām ir mīlestība.</a:t>
            </a:r>
            <a:endParaRPr lang="en-US" sz="21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smtClean="0"/>
              <a:t>	</a:t>
            </a:r>
            <a:r>
              <a:rPr lang="lv-LV" sz="2600" i="1" smtClean="0"/>
              <a:t>1 Ja es runātu ar cilvēku un eņģeļu mēlēm un man nebūtu mīlestības, tad es būtu skanošs varš vai šķindošs zvārgulis. 2 Un, ja es pravietotu un ja es zinātu visus noslēpumus un atziņas dziļumus, un ja man būtu pilnīga ticība, ka varētu kalnus pārcelt, bet nebūtu mīlestības, tad es neesmu nekas. 3 Un, ja es visu savu mantu izdalītu nabagiem un nodotu savu miesu, lai mani sadedzina, bet man nebūtu mīlestības, tad tas man nelīdz nenieka.</a:t>
            </a:r>
            <a:endParaRPr lang="en-US" sz="2600" i="1" smtClean="0"/>
          </a:p>
        </p:txBody>
      </p:sp>
      <p:sp>
        <p:nvSpPr>
          <p:cNvPr id="7" name="Rectangle 6"/>
          <p:cNvSpPr>
            <a:spLocks noChangeArrowheads="1"/>
          </p:cNvSpPr>
          <p:nvPr/>
        </p:nvSpPr>
        <p:spPr bwMode="auto">
          <a:xfrm>
            <a:off x="0" y="3000375"/>
            <a:ext cx="6300788" cy="3970338"/>
          </a:xfrm>
          <a:prstGeom prst="rect">
            <a:avLst/>
          </a:prstGeom>
          <a:noFill/>
          <a:ln w="9525">
            <a:noFill/>
            <a:miter lim="800000"/>
            <a:headEnd/>
            <a:tailEnd/>
          </a:ln>
        </p:spPr>
        <p:txBody>
          <a:bodyPr>
            <a:spAutoFit/>
          </a:bodyPr>
          <a:lstStyle/>
          <a:p>
            <a:pPr>
              <a:buFontTx/>
              <a:buChar char="•"/>
            </a:pPr>
            <a:r>
              <a:rPr lang="lv-LV" sz="2800" b="1"/>
              <a:t>Viss</a:t>
            </a:r>
            <a:r>
              <a:rPr lang="lv-LV" sz="2800"/>
              <a:t>, </a:t>
            </a:r>
            <a:r>
              <a:rPr lang="lv-LV" sz="2800" b="1"/>
              <a:t>ko</a:t>
            </a:r>
            <a:r>
              <a:rPr lang="lv-LV" sz="2800"/>
              <a:t> mēs </a:t>
            </a:r>
            <a:r>
              <a:rPr lang="lv-LV" sz="2800" b="1"/>
              <a:t>darām</a:t>
            </a:r>
            <a:r>
              <a:rPr lang="lv-LV" sz="2800"/>
              <a:t>, tas mums ir </a:t>
            </a:r>
            <a:r>
              <a:rPr lang="lv-LV" sz="2800" b="1"/>
              <a:t>jādara</a:t>
            </a:r>
            <a:r>
              <a:rPr lang="lv-LV" sz="2800"/>
              <a:t> ar </a:t>
            </a:r>
            <a:r>
              <a:rPr lang="lv-LV" sz="2800" b="1"/>
              <a:t>mīlestību</a:t>
            </a:r>
            <a:r>
              <a:rPr lang="lv-LV" sz="2800"/>
              <a:t>! </a:t>
            </a:r>
          </a:p>
          <a:p>
            <a:pPr>
              <a:buFontTx/>
              <a:buChar char="•"/>
            </a:pPr>
            <a:r>
              <a:rPr lang="lv-LV" sz="2800" b="1"/>
              <a:t>Jēzus</a:t>
            </a:r>
            <a:r>
              <a:rPr lang="lv-LV" sz="2800"/>
              <a:t> savelk </a:t>
            </a:r>
            <a:r>
              <a:rPr lang="lv-LV" sz="2800" b="1"/>
              <a:t>kopā</a:t>
            </a:r>
            <a:r>
              <a:rPr lang="lv-LV" sz="2800"/>
              <a:t> visu </a:t>
            </a:r>
            <a:r>
              <a:rPr lang="lv-LV" sz="2800" b="1"/>
              <a:t>bauslību</a:t>
            </a:r>
            <a:r>
              <a:rPr lang="lv-LV" sz="2800"/>
              <a:t> vienā teikumā: </a:t>
            </a:r>
            <a:r>
              <a:rPr lang="lv-LV" sz="2800" i="1"/>
              <a:t>Tev būs Dievu, savu Kungu, mīlēt no visas savas sirds, ar visu savu dvēseli, ar visu savu spēku un ar visu savu prātu un savu tuvāko kā sevi pašu. (Lk.10:27) </a:t>
            </a:r>
            <a:endParaRPr lang="lv-LV" sz="2800"/>
          </a:p>
          <a:p>
            <a:pPr>
              <a:buFontTx/>
              <a:buChar char="•"/>
            </a:pPr>
            <a:endParaRPr lang="lv-LV" sz="2800"/>
          </a:p>
        </p:txBody>
      </p:sp>
      <p:pic>
        <p:nvPicPr>
          <p:cNvPr id="4101" name="Picture 5"/>
          <p:cNvPicPr>
            <a:picLocks noChangeAspect="1" noChangeArrowheads="1"/>
          </p:cNvPicPr>
          <p:nvPr/>
        </p:nvPicPr>
        <p:blipFill>
          <a:blip r:embed="rId2" cstate="print"/>
          <a:srcRect/>
          <a:stretch>
            <a:fillRect/>
          </a:stretch>
        </p:blipFill>
        <p:spPr bwMode="auto">
          <a:xfrm>
            <a:off x="6215074" y="2857496"/>
            <a:ext cx="2782496" cy="3714776"/>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4101"/>
                                        </p:tgtEl>
                                        <p:attrNameLst>
                                          <p:attrName>style.visibility</p:attrName>
                                        </p:attrNameLst>
                                      </p:cBhvr>
                                      <p:to>
                                        <p:strVal val="visible"/>
                                      </p:to>
                                    </p:set>
                                    <p:animEffect transition="in" filter="fade">
                                      <p:cBhvr>
                                        <p:cTn id="11" dur="2000"/>
                                        <p:tgtEl>
                                          <p:spTgt spid="4101"/>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Number Placeholder 6"/>
          <p:cNvSpPr>
            <a:spLocks noGrp="1"/>
          </p:cNvSpPr>
          <p:nvPr>
            <p:ph type="sldNum" sz="quarter" idx="12"/>
          </p:nvPr>
        </p:nvSpPr>
        <p:spPr>
          <a:noFill/>
        </p:spPr>
        <p:txBody>
          <a:bodyPr/>
          <a:lstStyle/>
          <a:p>
            <a:fld id="{4CFDC01B-828E-4CDC-AD0F-472D86FADABB}" type="slidenum">
              <a:rPr lang="en-US" smtClean="0">
                <a:latin typeface="Arial" pitchFamily="34" charset="0"/>
              </a:rPr>
              <a:pPr/>
              <a:t>4</a:t>
            </a:fld>
            <a:endParaRPr lang="en-US" smtClean="0">
              <a:latin typeface="Arial" pitchFamily="34" charset="0"/>
            </a:endParaRPr>
          </a:p>
        </p:txBody>
      </p:sp>
      <p:sp>
        <p:nvSpPr>
          <p:cNvPr id="49154" name="Rectangle 2"/>
          <p:cNvSpPr>
            <a:spLocks noGrp="1" noChangeArrowheads="1"/>
          </p:cNvSpPr>
          <p:nvPr>
            <p:ph type="title"/>
          </p:nvPr>
        </p:nvSpPr>
        <p:spPr>
          <a:xfrm>
            <a:off x="323850" y="115888"/>
            <a:ext cx="6911975" cy="404812"/>
          </a:xfrm>
        </p:spPr>
        <p:txBody>
          <a:bodyPr/>
          <a:lstStyle/>
          <a:p>
            <a:pPr marL="762000" indent="-762000" eaLnBrk="1" hangingPunct="1"/>
            <a:r>
              <a:rPr lang="lv-LV" b="1" smtClean="0">
                <a:solidFill>
                  <a:schemeClr val="tx1"/>
                </a:solidFill>
              </a:rPr>
              <a:t>Augstākais bauslis</a:t>
            </a:r>
            <a:r>
              <a:rPr lang="en-US" sz="4000" smtClean="0">
                <a:solidFill>
                  <a:schemeClr val="tx1"/>
                </a:solidFill>
              </a:rPr>
              <a:t> </a:t>
            </a:r>
          </a:p>
        </p:txBody>
      </p:sp>
      <p:sp>
        <p:nvSpPr>
          <p:cNvPr id="49155" name="Rectangle 3"/>
          <p:cNvSpPr>
            <a:spLocks noGrp="1" noChangeArrowheads="1"/>
          </p:cNvSpPr>
          <p:nvPr>
            <p:ph type="body" sz="half" idx="1"/>
          </p:nvPr>
        </p:nvSpPr>
        <p:spPr>
          <a:xfrm>
            <a:off x="0" y="571500"/>
            <a:ext cx="9144000" cy="4000500"/>
          </a:xfrm>
        </p:spPr>
        <p:txBody>
          <a:bodyPr/>
          <a:lstStyle/>
          <a:p>
            <a:pPr marL="533400" indent="-533400" eaLnBrk="1" hangingPunct="1">
              <a:lnSpc>
                <a:spcPct val="80000"/>
              </a:lnSpc>
              <a:buFontTx/>
              <a:buNone/>
            </a:pPr>
            <a:r>
              <a:rPr lang="lv-LV" sz="2800" b="1" smtClean="0"/>
              <a:t>Tev būs Dievu mīlēt no visas sirds un prāta.</a:t>
            </a:r>
          </a:p>
          <a:p>
            <a:pPr marL="533400" indent="-533400" eaLnBrk="1" hangingPunct="1">
              <a:lnSpc>
                <a:spcPct val="80000"/>
              </a:lnSpc>
              <a:buFontTx/>
              <a:buNone/>
            </a:pPr>
            <a:r>
              <a:rPr lang="lv-LV" sz="2800" b="1" smtClean="0"/>
              <a:t>Tev būs savu tuvāko mīlēt kā sevi pašu</a:t>
            </a:r>
            <a:r>
              <a:rPr lang="lv-LV" b="1" smtClean="0"/>
              <a:t>.</a:t>
            </a:r>
          </a:p>
          <a:p>
            <a:pPr marL="533400" indent="-533400" eaLnBrk="1" hangingPunct="1">
              <a:lnSpc>
                <a:spcPct val="80000"/>
              </a:lnSpc>
              <a:buFontTx/>
              <a:buNone/>
            </a:pPr>
            <a:endParaRPr lang="lv-LV" sz="1200" b="1" smtClean="0"/>
          </a:p>
          <a:p>
            <a:pPr marL="533400" indent="-533400" eaLnBrk="1" hangingPunct="1">
              <a:lnSpc>
                <a:spcPct val="80000"/>
              </a:lnSpc>
              <a:buFont typeface="Wingdings" pitchFamily="2" charset="2"/>
              <a:buNone/>
            </a:pPr>
            <a:r>
              <a:rPr lang="lv-LV" sz="2400" b="1" smtClean="0"/>
              <a:t>Kas ir mīlestība?</a:t>
            </a:r>
            <a:endParaRPr lang="lv-LV" sz="2400" smtClean="0"/>
          </a:p>
          <a:p>
            <a:pPr marL="533400" indent="-533400" eaLnBrk="1" hangingPunct="1">
              <a:lnSpc>
                <a:spcPct val="80000"/>
              </a:lnSpc>
            </a:pPr>
            <a:r>
              <a:rPr lang="lv-LV" sz="2400" smtClean="0"/>
              <a:t>Mīlestība – </a:t>
            </a:r>
            <a:r>
              <a:rPr lang="lv-LV" sz="2400" b="1" smtClean="0"/>
              <a:t>nav jūtas </a:t>
            </a:r>
            <a:r>
              <a:rPr lang="lv-LV" sz="2400" smtClean="0"/>
              <a:t>un </a:t>
            </a:r>
            <a:r>
              <a:rPr lang="lv-LV" sz="2400" b="1" smtClean="0"/>
              <a:t>emocijas!</a:t>
            </a:r>
          </a:p>
          <a:p>
            <a:pPr marL="533400" indent="-533400" eaLnBrk="1" hangingPunct="1">
              <a:lnSpc>
                <a:spcPct val="80000"/>
              </a:lnSpc>
            </a:pPr>
            <a:r>
              <a:rPr lang="lv-LV" sz="2400" smtClean="0"/>
              <a:t>P. Vai tu </a:t>
            </a:r>
            <a:r>
              <a:rPr lang="lv-LV" sz="2400" b="1" smtClean="0"/>
              <a:t>mīli savu mammu?</a:t>
            </a:r>
            <a:r>
              <a:rPr lang="lv-LV" sz="2400" smtClean="0"/>
              <a:t> – jā, bet ne vienmēr to sajūtu</a:t>
            </a:r>
          </a:p>
          <a:p>
            <a:pPr marL="533400" indent="-533400" eaLnBrk="1" hangingPunct="1">
              <a:lnSpc>
                <a:spcPct val="80000"/>
              </a:lnSpc>
            </a:pPr>
            <a:r>
              <a:rPr lang="lv-LV" sz="2400" smtClean="0"/>
              <a:t>P. Ja </a:t>
            </a:r>
            <a:r>
              <a:rPr lang="lv-LV" sz="2400" b="1" smtClean="0"/>
              <a:t>saķeries ar māsu</a:t>
            </a:r>
            <a:r>
              <a:rPr lang="lv-LV" sz="2400" smtClean="0"/>
              <a:t>, vai tas uzreiz nozīmē, ka tu nemīli?</a:t>
            </a:r>
          </a:p>
          <a:p>
            <a:pPr marL="533400" indent="-533400" eaLnBrk="1" hangingPunct="1">
              <a:lnSpc>
                <a:spcPct val="80000"/>
              </a:lnSpc>
            </a:pPr>
            <a:r>
              <a:rPr lang="lv-LV" sz="2400" smtClean="0"/>
              <a:t>Mīlestība ir </a:t>
            </a:r>
            <a:r>
              <a:rPr lang="lv-LV" sz="2400" b="1" smtClean="0"/>
              <a:t>gara stāvoklis!</a:t>
            </a:r>
          </a:p>
          <a:p>
            <a:pPr marL="533400" indent="-533400" eaLnBrk="1" hangingPunct="1">
              <a:lnSpc>
                <a:spcPct val="80000"/>
              </a:lnSpc>
            </a:pPr>
            <a:r>
              <a:rPr lang="lv-LV" sz="2400" smtClean="0"/>
              <a:t>P. Vai mīlēt tuvāko ir arī ieliet alkoholiķim glāzi šņabja? – Nē</a:t>
            </a:r>
          </a:p>
          <a:p>
            <a:pPr marL="533400" indent="-533400" eaLnBrk="1" hangingPunct="1">
              <a:lnSpc>
                <a:spcPct val="80000"/>
              </a:lnSpc>
            </a:pPr>
            <a:r>
              <a:rPr lang="lv-LV" sz="2400" smtClean="0"/>
              <a:t>Mīlestība ir </a:t>
            </a:r>
            <a:r>
              <a:rPr lang="lv-LV" sz="2400" b="1" smtClean="0"/>
              <a:t>darbi</a:t>
            </a:r>
            <a:r>
              <a:rPr lang="lv-LV" sz="2400" smtClean="0"/>
              <a:t>, kas </a:t>
            </a:r>
            <a:r>
              <a:rPr lang="lv-LV" sz="2400" b="1" smtClean="0"/>
              <a:t>tuvākajam</a:t>
            </a:r>
            <a:r>
              <a:rPr lang="lv-LV" sz="2400" smtClean="0"/>
              <a:t> </a:t>
            </a:r>
            <a:r>
              <a:rPr lang="lv-LV" sz="2400" b="1" smtClean="0"/>
              <a:t>nāk par labu!</a:t>
            </a:r>
          </a:p>
          <a:p>
            <a:pPr marL="533400" indent="-533400" eaLnBrk="1" hangingPunct="1">
              <a:lnSpc>
                <a:spcPct val="80000"/>
              </a:lnSpc>
            </a:pPr>
            <a:r>
              <a:rPr lang="lv-LV" sz="2400" smtClean="0"/>
              <a:t>Mīlestība ir </a:t>
            </a:r>
            <a:r>
              <a:rPr lang="lv-LV" sz="2400" b="1" smtClean="0"/>
              <a:t>dot tuvākajam to</a:t>
            </a:r>
            <a:r>
              <a:rPr lang="lv-LV" sz="2400" smtClean="0"/>
              <a:t>, ko </a:t>
            </a:r>
            <a:r>
              <a:rPr lang="lv-LV" sz="2400" b="1" smtClean="0"/>
              <a:t>novēlētu pats sev</a:t>
            </a:r>
            <a:r>
              <a:rPr lang="lv-LV" sz="2400" smtClean="0"/>
              <a:t>.</a:t>
            </a:r>
          </a:p>
          <a:p>
            <a:pPr marL="533400" indent="-533400" eaLnBrk="1" hangingPunct="1">
              <a:lnSpc>
                <a:spcPct val="80000"/>
              </a:lnSpc>
            </a:pPr>
            <a:r>
              <a:rPr lang="lv-LV" sz="2400" smtClean="0"/>
              <a:t>Mums </a:t>
            </a:r>
            <a:r>
              <a:rPr lang="lv-LV" sz="2400" b="1" smtClean="0"/>
              <a:t>sevi</a:t>
            </a:r>
            <a:r>
              <a:rPr lang="lv-LV" sz="2400" smtClean="0"/>
              <a:t> mīlēt</a:t>
            </a:r>
            <a:r>
              <a:rPr lang="lv-LV" sz="2400" b="1" smtClean="0"/>
              <a:t> nav jāmācās</a:t>
            </a:r>
            <a:r>
              <a:rPr lang="lv-LV" sz="2400" smtClean="0"/>
              <a:t>, mēs visi piedzimstam patmīļi</a:t>
            </a:r>
          </a:p>
          <a:p>
            <a:pPr marL="533400" indent="-533400" eaLnBrk="1" hangingPunct="1">
              <a:lnSpc>
                <a:spcPct val="80000"/>
              </a:lnSpc>
            </a:pPr>
            <a:endParaRPr lang="lv-LV" sz="1000" smtClean="0"/>
          </a:p>
          <a:p>
            <a:pPr marL="533400" indent="-533400" eaLnBrk="1" hangingPunct="1">
              <a:lnSpc>
                <a:spcPct val="80000"/>
              </a:lnSpc>
              <a:buFont typeface="Wingdings" pitchFamily="2" charset="2"/>
              <a:buNone/>
            </a:pPr>
            <a:r>
              <a:rPr lang="lv-LV" sz="2400" b="1" smtClean="0"/>
              <a:t>Kas ir mans tuvākais?</a:t>
            </a:r>
            <a:endParaRPr lang="lv-LV" sz="2400" smtClean="0"/>
          </a:p>
          <a:p>
            <a:pPr marL="533400" indent="-533400" eaLnBrk="1" hangingPunct="1">
              <a:lnSpc>
                <a:spcPct val="80000"/>
              </a:lnSpc>
            </a:pPr>
            <a:r>
              <a:rPr lang="lv-LV" sz="2400" b="1" smtClean="0"/>
              <a:t>Ne visi cilvēki </a:t>
            </a:r>
            <a:r>
              <a:rPr lang="lv-LV" sz="2400" smtClean="0"/>
              <a:t>uz pasaules</a:t>
            </a:r>
          </a:p>
          <a:p>
            <a:pPr marL="533400" indent="-533400" eaLnBrk="1" hangingPunct="1">
              <a:lnSpc>
                <a:spcPct val="80000"/>
              </a:lnSpc>
            </a:pPr>
            <a:r>
              <a:rPr lang="lv-LV" sz="2400" smtClean="0"/>
              <a:t>Tikai, tie ko Dievs ir </a:t>
            </a:r>
            <a:r>
              <a:rPr lang="lv-LV" sz="2400" b="1" smtClean="0"/>
              <a:t>nolicis mūsu ceļā</a:t>
            </a:r>
          </a:p>
          <a:p>
            <a:pPr marL="533400" indent="-533400" eaLnBrk="1" hangingPunct="1">
              <a:lnSpc>
                <a:spcPct val="80000"/>
              </a:lnSpc>
            </a:pPr>
            <a:r>
              <a:rPr lang="lv-LV" sz="2400" smtClean="0"/>
              <a:t>P. </a:t>
            </a:r>
            <a:r>
              <a:rPr lang="lv-LV" sz="2400" b="1" smtClean="0"/>
              <a:t>Žēlsirdīgais samarietis </a:t>
            </a:r>
            <a:r>
              <a:rPr lang="lv-LV" sz="2400" smtClean="0"/>
              <a:t>(Lk.17)</a:t>
            </a:r>
          </a:p>
        </p:txBody>
      </p:sp>
      <p:pic>
        <p:nvPicPr>
          <p:cNvPr id="6" name="Picture 6" descr="j0216724"/>
          <p:cNvPicPr>
            <a:picLocks noChangeAspect="1" noChangeArrowheads="1"/>
          </p:cNvPicPr>
          <p:nvPr/>
        </p:nvPicPr>
        <p:blipFill>
          <a:blip r:embed="rId3"/>
          <a:srcRect/>
          <a:stretch>
            <a:fillRect/>
          </a:stretch>
        </p:blipFill>
        <p:spPr bwMode="auto">
          <a:xfrm>
            <a:off x="7143750" y="0"/>
            <a:ext cx="2000250" cy="1711325"/>
          </a:xfrm>
          <a:prstGeom prst="rect">
            <a:avLst/>
          </a:prstGeom>
          <a:noFill/>
          <a:ln w="9525">
            <a:noFill/>
            <a:miter lim="800000"/>
            <a:headEnd/>
            <a:tailEnd/>
          </a:ln>
        </p:spPr>
      </p:pic>
      <p:pic>
        <p:nvPicPr>
          <p:cNvPr id="31746" name="Picture 2"/>
          <p:cNvPicPr>
            <a:picLocks noChangeAspect="1" noChangeArrowheads="1"/>
          </p:cNvPicPr>
          <p:nvPr/>
        </p:nvPicPr>
        <p:blipFill>
          <a:blip r:embed="rId4" cstate="print"/>
          <a:srcRect/>
          <a:stretch>
            <a:fillRect/>
          </a:stretch>
        </p:blipFill>
        <p:spPr bwMode="auto">
          <a:xfrm>
            <a:off x="6143636" y="4929197"/>
            <a:ext cx="2786082" cy="192880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9154"/>
                                        </p:tgtEl>
                                        <p:attrNameLst>
                                          <p:attrName>style.visibility</p:attrName>
                                        </p:attrNameLst>
                                      </p:cBhvr>
                                      <p:to>
                                        <p:strVal val="visible"/>
                                      </p:to>
                                    </p:set>
                                    <p:anim calcmode="lin" valueType="num">
                                      <p:cBhvr additive="base">
                                        <p:cTn id="7" dur="500" fill="hold"/>
                                        <p:tgtEl>
                                          <p:spTgt spid="49154"/>
                                        </p:tgtEl>
                                        <p:attrNameLst>
                                          <p:attrName>ppt_x</p:attrName>
                                        </p:attrNameLst>
                                      </p:cBhvr>
                                      <p:tavLst>
                                        <p:tav tm="0">
                                          <p:val>
                                            <p:strVal val="#ppt_x"/>
                                          </p:val>
                                        </p:tav>
                                        <p:tav tm="100000">
                                          <p:val>
                                            <p:strVal val="#ppt_x"/>
                                          </p:val>
                                        </p:tav>
                                      </p:tavLst>
                                    </p:anim>
                                    <p:anim calcmode="lin" valueType="num">
                                      <p:cBhvr additive="base">
                                        <p:cTn id="8" dur="500" fill="hold"/>
                                        <p:tgtEl>
                                          <p:spTgt spid="491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grpId="0" nodeType="afterEffect">
                                  <p:stCondLst>
                                    <p:cond delay="0"/>
                                  </p:stCondLst>
                                  <p:childTnLst>
                                    <p:set>
                                      <p:cBhvr>
                                        <p:cTn id="11" dur="1" fill="hold">
                                          <p:stCondLst>
                                            <p:cond delay="0"/>
                                          </p:stCondLst>
                                        </p:cTn>
                                        <p:tgtEl>
                                          <p:spTgt spid="49155">
                                            <p:txEl>
                                              <p:pRg st="0" end="0"/>
                                            </p:txEl>
                                          </p:spTgt>
                                        </p:tgtEl>
                                        <p:attrNameLst>
                                          <p:attrName>style.visibility</p:attrName>
                                        </p:attrNameLst>
                                      </p:cBhvr>
                                      <p:to>
                                        <p:strVal val="visible"/>
                                      </p:to>
                                    </p:set>
                                    <p:animEffect transition="in" filter="dissolve">
                                      <p:cBhvr>
                                        <p:cTn id="12" dur="500"/>
                                        <p:tgtEl>
                                          <p:spTgt spid="4915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49155">
                                            <p:txEl>
                                              <p:pRg st="1" end="1"/>
                                            </p:txEl>
                                          </p:spTgt>
                                        </p:tgtEl>
                                        <p:attrNameLst>
                                          <p:attrName>style.visibility</p:attrName>
                                        </p:attrNameLst>
                                      </p:cBhvr>
                                      <p:to>
                                        <p:strVal val="visible"/>
                                      </p:to>
                                    </p:set>
                                    <p:animEffect transition="in" filter="dissolve">
                                      <p:cBhvr>
                                        <p:cTn id="17" dur="500"/>
                                        <p:tgtEl>
                                          <p:spTgt spid="49155">
                                            <p:txEl>
                                              <p:pRg st="1" end="1"/>
                                            </p:txEl>
                                          </p:spTgt>
                                        </p:tgtEl>
                                      </p:cBhvr>
                                    </p:animEffect>
                                  </p:childTnLst>
                                </p:cTn>
                              </p:par>
                              <p:par>
                                <p:cTn id="18" presetID="6" presetClass="entr" presetSubtype="16" fill="hold" nodeType="with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circle(in)">
                                      <p:cBhvr>
                                        <p:cTn id="20" dur="20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49155">
                                            <p:txEl>
                                              <p:pRg st="3" end="3"/>
                                            </p:txEl>
                                          </p:spTgt>
                                        </p:tgtEl>
                                        <p:attrNameLst>
                                          <p:attrName>style.visibility</p:attrName>
                                        </p:attrNameLst>
                                      </p:cBhvr>
                                      <p:to>
                                        <p:strVal val="visible"/>
                                      </p:to>
                                    </p:set>
                                    <p:animEffect transition="in" filter="dissolve">
                                      <p:cBhvr>
                                        <p:cTn id="25" dur="500"/>
                                        <p:tgtEl>
                                          <p:spTgt spid="49155">
                                            <p:txEl>
                                              <p:pRg st="3" end="3"/>
                                            </p:txEl>
                                          </p:spTgt>
                                        </p:tgtEl>
                                      </p:cBhvr>
                                    </p:animEffect>
                                  </p:childTnLst>
                                </p:cTn>
                              </p:par>
                            </p:childTnLst>
                          </p:cTn>
                        </p:par>
                        <p:par>
                          <p:cTn id="26" fill="hold">
                            <p:stCondLst>
                              <p:cond delay="500"/>
                            </p:stCondLst>
                            <p:childTnLst>
                              <p:par>
                                <p:cTn id="27" presetID="2" presetClass="entr" presetSubtype="4" fill="hold" nodeType="afterEffect">
                                  <p:stCondLst>
                                    <p:cond delay="0"/>
                                  </p:stCondLst>
                                  <p:childTnLst>
                                    <p:set>
                                      <p:cBhvr>
                                        <p:cTn id="28" dur="1" fill="hold">
                                          <p:stCondLst>
                                            <p:cond delay="0"/>
                                          </p:stCondLst>
                                        </p:cTn>
                                        <p:tgtEl>
                                          <p:spTgt spid="49155">
                                            <p:txEl>
                                              <p:pRg st="4" end="4"/>
                                            </p:txEl>
                                          </p:spTgt>
                                        </p:tgtEl>
                                        <p:attrNameLst>
                                          <p:attrName>style.visibility</p:attrName>
                                        </p:attrNameLst>
                                      </p:cBhvr>
                                      <p:to>
                                        <p:strVal val="visible"/>
                                      </p:to>
                                    </p:set>
                                    <p:anim calcmode="lin" valueType="num">
                                      <p:cBhvr additive="base">
                                        <p:cTn id="29" dur="500" fill="hold"/>
                                        <p:tgtEl>
                                          <p:spTgt spid="4915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9155">
                                            <p:txEl>
                                              <p:pRg st="4" end="4"/>
                                            </p:txEl>
                                          </p:spTgt>
                                        </p:tgtEl>
                                        <p:attrNameLst>
                                          <p:attrName>ppt_y</p:attrName>
                                        </p:attrNameLst>
                                      </p:cBhvr>
                                      <p:tavLst>
                                        <p:tav tm="0">
                                          <p:val>
                                            <p:strVal val="1+#ppt_h/2"/>
                                          </p:val>
                                        </p:tav>
                                        <p:tav tm="100000">
                                          <p:val>
                                            <p:strVal val="#ppt_y"/>
                                          </p:val>
                                        </p:tav>
                                      </p:tavLst>
                                    </p:anim>
                                  </p:childTnLst>
                                </p:cTn>
                              </p:par>
                            </p:childTnLst>
                          </p:cTn>
                        </p:par>
                        <p:par>
                          <p:cTn id="31" fill="hold">
                            <p:stCondLst>
                              <p:cond delay="1000"/>
                            </p:stCondLst>
                            <p:childTnLst>
                              <p:par>
                                <p:cTn id="32" presetID="2" presetClass="entr" presetSubtype="4" fill="hold" nodeType="afterEffect">
                                  <p:stCondLst>
                                    <p:cond delay="0"/>
                                  </p:stCondLst>
                                  <p:childTnLst>
                                    <p:set>
                                      <p:cBhvr>
                                        <p:cTn id="33" dur="1" fill="hold">
                                          <p:stCondLst>
                                            <p:cond delay="0"/>
                                          </p:stCondLst>
                                        </p:cTn>
                                        <p:tgtEl>
                                          <p:spTgt spid="49155">
                                            <p:txEl>
                                              <p:pRg st="5" end="5"/>
                                            </p:txEl>
                                          </p:spTgt>
                                        </p:tgtEl>
                                        <p:attrNameLst>
                                          <p:attrName>style.visibility</p:attrName>
                                        </p:attrNameLst>
                                      </p:cBhvr>
                                      <p:to>
                                        <p:strVal val="visible"/>
                                      </p:to>
                                    </p:set>
                                    <p:anim calcmode="lin" valueType="num">
                                      <p:cBhvr additive="base">
                                        <p:cTn id="34" dur="500" fill="hold"/>
                                        <p:tgtEl>
                                          <p:spTgt spid="49155">
                                            <p:txEl>
                                              <p:pRg st="5" end="5"/>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49155">
                                            <p:txEl>
                                              <p:pRg st="5" end="5"/>
                                            </p:txEl>
                                          </p:spTgt>
                                        </p:tgtEl>
                                        <p:attrNameLst>
                                          <p:attrName>ppt_y</p:attrName>
                                        </p:attrNameLst>
                                      </p:cBhvr>
                                      <p:tavLst>
                                        <p:tav tm="0">
                                          <p:val>
                                            <p:strVal val="1+#ppt_h/2"/>
                                          </p:val>
                                        </p:tav>
                                        <p:tav tm="100000">
                                          <p:val>
                                            <p:strVal val="#ppt_y"/>
                                          </p:val>
                                        </p:tav>
                                      </p:tavLst>
                                    </p:anim>
                                  </p:childTnLst>
                                </p:cTn>
                              </p:par>
                            </p:childTnLst>
                          </p:cTn>
                        </p:par>
                        <p:par>
                          <p:cTn id="36" fill="hold">
                            <p:stCondLst>
                              <p:cond delay="1500"/>
                            </p:stCondLst>
                            <p:childTnLst>
                              <p:par>
                                <p:cTn id="37" presetID="2" presetClass="entr" presetSubtype="4" fill="hold" nodeType="afterEffect">
                                  <p:stCondLst>
                                    <p:cond delay="0"/>
                                  </p:stCondLst>
                                  <p:childTnLst>
                                    <p:set>
                                      <p:cBhvr>
                                        <p:cTn id="38" dur="1" fill="hold">
                                          <p:stCondLst>
                                            <p:cond delay="0"/>
                                          </p:stCondLst>
                                        </p:cTn>
                                        <p:tgtEl>
                                          <p:spTgt spid="49155">
                                            <p:txEl>
                                              <p:pRg st="6" end="6"/>
                                            </p:txEl>
                                          </p:spTgt>
                                        </p:tgtEl>
                                        <p:attrNameLst>
                                          <p:attrName>style.visibility</p:attrName>
                                        </p:attrNameLst>
                                      </p:cBhvr>
                                      <p:to>
                                        <p:strVal val="visible"/>
                                      </p:to>
                                    </p:set>
                                    <p:anim calcmode="lin" valueType="num">
                                      <p:cBhvr additive="base">
                                        <p:cTn id="39" dur="500" fill="hold"/>
                                        <p:tgtEl>
                                          <p:spTgt spid="4915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915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2000"/>
                            </p:stCondLst>
                            <p:childTnLst>
                              <p:par>
                                <p:cTn id="42" presetID="2" presetClass="entr" presetSubtype="4" fill="hold" nodeType="afterEffect">
                                  <p:stCondLst>
                                    <p:cond delay="0"/>
                                  </p:stCondLst>
                                  <p:childTnLst>
                                    <p:set>
                                      <p:cBhvr>
                                        <p:cTn id="43" dur="1" fill="hold">
                                          <p:stCondLst>
                                            <p:cond delay="0"/>
                                          </p:stCondLst>
                                        </p:cTn>
                                        <p:tgtEl>
                                          <p:spTgt spid="49155">
                                            <p:txEl>
                                              <p:pRg st="7" end="7"/>
                                            </p:txEl>
                                          </p:spTgt>
                                        </p:tgtEl>
                                        <p:attrNameLst>
                                          <p:attrName>style.visibility</p:attrName>
                                        </p:attrNameLst>
                                      </p:cBhvr>
                                      <p:to>
                                        <p:strVal val="visible"/>
                                      </p:to>
                                    </p:set>
                                    <p:anim calcmode="lin" valueType="num">
                                      <p:cBhvr additive="base">
                                        <p:cTn id="44" dur="500" fill="hold"/>
                                        <p:tgtEl>
                                          <p:spTgt spid="4915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49155">
                                            <p:txEl>
                                              <p:pRg st="7" end="7"/>
                                            </p:txEl>
                                          </p:spTgt>
                                        </p:tgtEl>
                                        <p:attrNameLst>
                                          <p:attrName>ppt_y</p:attrName>
                                        </p:attrNameLst>
                                      </p:cBhvr>
                                      <p:tavLst>
                                        <p:tav tm="0">
                                          <p:val>
                                            <p:strVal val="1+#ppt_h/2"/>
                                          </p:val>
                                        </p:tav>
                                        <p:tav tm="100000">
                                          <p:val>
                                            <p:strVal val="#ppt_y"/>
                                          </p:val>
                                        </p:tav>
                                      </p:tavLst>
                                    </p:anim>
                                  </p:childTnLst>
                                </p:cTn>
                              </p:par>
                            </p:childTnLst>
                          </p:cTn>
                        </p:par>
                        <p:par>
                          <p:cTn id="46" fill="hold">
                            <p:stCondLst>
                              <p:cond delay="2500"/>
                            </p:stCondLst>
                            <p:childTnLst>
                              <p:par>
                                <p:cTn id="47" presetID="2" presetClass="entr" presetSubtype="4" fill="hold" nodeType="afterEffect">
                                  <p:stCondLst>
                                    <p:cond delay="0"/>
                                  </p:stCondLst>
                                  <p:childTnLst>
                                    <p:set>
                                      <p:cBhvr>
                                        <p:cTn id="48" dur="1" fill="hold">
                                          <p:stCondLst>
                                            <p:cond delay="0"/>
                                          </p:stCondLst>
                                        </p:cTn>
                                        <p:tgtEl>
                                          <p:spTgt spid="49155">
                                            <p:txEl>
                                              <p:pRg st="8" end="8"/>
                                            </p:txEl>
                                          </p:spTgt>
                                        </p:tgtEl>
                                        <p:attrNameLst>
                                          <p:attrName>style.visibility</p:attrName>
                                        </p:attrNameLst>
                                      </p:cBhvr>
                                      <p:to>
                                        <p:strVal val="visible"/>
                                      </p:to>
                                    </p:set>
                                    <p:anim calcmode="lin" valueType="num">
                                      <p:cBhvr additive="base">
                                        <p:cTn id="49" dur="500" fill="hold"/>
                                        <p:tgtEl>
                                          <p:spTgt spid="49155">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49155">
                                            <p:txEl>
                                              <p:pRg st="8" end="8"/>
                                            </p:txEl>
                                          </p:spTgt>
                                        </p:tgtEl>
                                        <p:attrNameLst>
                                          <p:attrName>ppt_y</p:attrName>
                                        </p:attrNameLst>
                                      </p:cBhvr>
                                      <p:tavLst>
                                        <p:tav tm="0">
                                          <p:val>
                                            <p:strVal val="1+#ppt_h/2"/>
                                          </p:val>
                                        </p:tav>
                                        <p:tav tm="100000">
                                          <p:val>
                                            <p:strVal val="#ppt_y"/>
                                          </p:val>
                                        </p:tav>
                                      </p:tavLst>
                                    </p:anim>
                                  </p:childTnLst>
                                </p:cTn>
                              </p:par>
                            </p:childTnLst>
                          </p:cTn>
                        </p:par>
                        <p:par>
                          <p:cTn id="51" fill="hold">
                            <p:stCondLst>
                              <p:cond delay="3000"/>
                            </p:stCondLst>
                            <p:childTnLst>
                              <p:par>
                                <p:cTn id="52" presetID="2" presetClass="entr" presetSubtype="4" fill="hold" nodeType="afterEffect">
                                  <p:stCondLst>
                                    <p:cond delay="0"/>
                                  </p:stCondLst>
                                  <p:childTnLst>
                                    <p:set>
                                      <p:cBhvr>
                                        <p:cTn id="53" dur="1" fill="hold">
                                          <p:stCondLst>
                                            <p:cond delay="0"/>
                                          </p:stCondLst>
                                        </p:cTn>
                                        <p:tgtEl>
                                          <p:spTgt spid="49155">
                                            <p:txEl>
                                              <p:pRg st="9" end="9"/>
                                            </p:txEl>
                                          </p:spTgt>
                                        </p:tgtEl>
                                        <p:attrNameLst>
                                          <p:attrName>style.visibility</p:attrName>
                                        </p:attrNameLst>
                                      </p:cBhvr>
                                      <p:to>
                                        <p:strVal val="visible"/>
                                      </p:to>
                                    </p:set>
                                    <p:anim calcmode="lin" valueType="num">
                                      <p:cBhvr additive="base">
                                        <p:cTn id="54" dur="500" fill="hold"/>
                                        <p:tgtEl>
                                          <p:spTgt spid="49155">
                                            <p:txEl>
                                              <p:pRg st="9" end="9"/>
                                            </p:txEl>
                                          </p:spTgt>
                                        </p:tgtEl>
                                        <p:attrNameLst>
                                          <p:attrName>ppt_x</p:attrName>
                                        </p:attrNameLst>
                                      </p:cBhvr>
                                      <p:tavLst>
                                        <p:tav tm="0">
                                          <p:val>
                                            <p:strVal val="#ppt_x"/>
                                          </p:val>
                                        </p:tav>
                                        <p:tav tm="100000">
                                          <p:val>
                                            <p:strVal val="#ppt_x"/>
                                          </p:val>
                                        </p:tav>
                                      </p:tavLst>
                                    </p:anim>
                                    <p:anim calcmode="lin" valueType="num">
                                      <p:cBhvr additive="base">
                                        <p:cTn id="55" dur="500" fill="hold"/>
                                        <p:tgtEl>
                                          <p:spTgt spid="49155">
                                            <p:txEl>
                                              <p:pRg st="9" end="9"/>
                                            </p:txEl>
                                          </p:spTgt>
                                        </p:tgtEl>
                                        <p:attrNameLst>
                                          <p:attrName>ppt_y</p:attrName>
                                        </p:attrNameLst>
                                      </p:cBhvr>
                                      <p:tavLst>
                                        <p:tav tm="0">
                                          <p:val>
                                            <p:strVal val="1+#ppt_h/2"/>
                                          </p:val>
                                        </p:tav>
                                        <p:tav tm="100000">
                                          <p:val>
                                            <p:strVal val="#ppt_y"/>
                                          </p:val>
                                        </p:tav>
                                      </p:tavLst>
                                    </p:anim>
                                  </p:childTnLst>
                                </p:cTn>
                              </p:par>
                            </p:childTnLst>
                          </p:cTn>
                        </p:par>
                        <p:par>
                          <p:cTn id="56" fill="hold">
                            <p:stCondLst>
                              <p:cond delay="3500"/>
                            </p:stCondLst>
                            <p:childTnLst>
                              <p:par>
                                <p:cTn id="57" presetID="2" presetClass="entr" presetSubtype="4" fill="hold" nodeType="afterEffect">
                                  <p:stCondLst>
                                    <p:cond delay="0"/>
                                  </p:stCondLst>
                                  <p:childTnLst>
                                    <p:set>
                                      <p:cBhvr>
                                        <p:cTn id="58" dur="1" fill="hold">
                                          <p:stCondLst>
                                            <p:cond delay="0"/>
                                          </p:stCondLst>
                                        </p:cTn>
                                        <p:tgtEl>
                                          <p:spTgt spid="49155">
                                            <p:txEl>
                                              <p:pRg st="10" end="10"/>
                                            </p:txEl>
                                          </p:spTgt>
                                        </p:tgtEl>
                                        <p:attrNameLst>
                                          <p:attrName>style.visibility</p:attrName>
                                        </p:attrNameLst>
                                      </p:cBhvr>
                                      <p:to>
                                        <p:strVal val="visible"/>
                                      </p:to>
                                    </p:set>
                                    <p:anim calcmode="lin" valueType="num">
                                      <p:cBhvr additive="base">
                                        <p:cTn id="59" dur="500" fill="hold"/>
                                        <p:tgtEl>
                                          <p:spTgt spid="49155">
                                            <p:txEl>
                                              <p:pRg st="10" end="10"/>
                                            </p:txEl>
                                          </p:spTgt>
                                        </p:tgtEl>
                                        <p:attrNameLst>
                                          <p:attrName>ppt_x</p:attrName>
                                        </p:attrNameLst>
                                      </p:cBhvr>
                                      <p:tavLst>
                                        <p:tav tm="0">
                                          <p:val>
                                            <p:strVal val="#ppt_x"/>
                                          </p:val>
                                        </p:tav>
                                        <p:tav tm="100000">
                                          <p:val>
                                            <p:strVal val="#ppt_x"/>
                                          </p:val>
                                        </p:tav>
                                      </p:tavLst>
                                    </p:anim>
                                    <p:anim calcmode="lin" valueType="num">
                                      <p:cBhvr additive="base">
                                        <p:cTn id="60" dur="500" fill="hold"/>
                                        <p:tgtEl>
                                          <p:spTgt spid="49155">
                                            <p:txEl>
                                              <p:pRg st="10" end="10"/>
                                            </p:txEl>
                                          </p:spTgt>
                                        </p:tgtEl>
                                        <p:attrNameLst>
                                          <p:attrName>ppt_y</p:attrName>
                                        </p:attrNameLst>
                                      </p:cBhvr>
                                      <p:tavLst>
                                        <p:tav tm="0">
                                          <p:val>
                                            <p:strVal val="1+#ppt_h/2"/>
                                          </p:val>
                                        </p:tav>
                                        <p:tav tm="100000">
                                          <p:val>
                                            <p:strVal val="#ppt_y"/>
                                          </p:val>
                                        </p:tav>
                                      </p:tavLst>
                                    </p:anim>
                                  </p:childTnLst>
                                </p:cTn>
                              </p:par>
                            </p:childTnLst>
                          </p:cTn>
                        </p:par>
                        <p:par>
                          <p:cTn id="61" fill="hold">
                            <p:stCondLst>
                              <p:cond delay="4000"/>
                            </p:stCondLst>
                            <p:childTnLst>
                              <p:par>
                                <p:cTn id="62" presetID="2" presetClass="entr" presetSubtype="4" fill="hold" nodeType="afterEffect">
                                  <p:stCondLst>
                                    <p:cond delay="0"/>
                                  </p:stCondLst>
                                  <p:childTnLst>
                                    <p:set>
                                      <p:cBhvr>
                                        <p:cTn id="63" dur="1" fill="hold">
                                          <p:stCondLst>
                                            <p:cond delay="0"/>
                                          </p:stCondLst>
                                        </p:cTn>
                                        <p:tgtEl>
                                          <p:spTgt spid="49155">
                                            <p:txEl>
                                              <p:pRg st="11" end="11"/>
                                            </p:txEl>
                                          </p:spTgt>
                                        </p:tgtEl>
                                        <p:attrNameLst>
                                          <p:attrName>style.visibility</p:attrName>
                                        </p:attrNameLst>
                                      </p:cBhvr>
                                      <p:to>
                                        <p:strVal val="visible"/>
                                      </p:to>
                                    </p:set>
                                    <p:anim calcmode="lin" valueType="num">
                                      <p:cBhvr additive="base">
                                        <p:cTn id="64" dur="500" fill="hold"/>
                                        <p:tgtEl>
                                          <p:spTgt spid="49155">
                                            <p:txEl>
                                              <p:pRg st="11" end="11"/>
                                            </p:txEl>
                                          </p:spTgt>
                                        </p:tgtEl>
                                        <p:attrNameLst>
                                          <p:attrName>ppt_x</p:attrName>
                                        </p:attrNameLst>
                                      </p:cBhvr>
                                      <p:tavLst>
                                        <p:tav tm="0">
                                          <p:val>
                                            <p:strVal val="#ppt_x"/>
                                          </p:val>
                                        </p:tav>
                                        <p:tav tm="100000">
                                          <p:val>
                                            <p:strVal val="#ppt_x"/>
                                          </p:val>
                                        </p:tav>
                                      </p:tavLst>
                                    </p:anim>
                                    <p:anim calcmode="lin" valueType="num">
                                      <p:cBhvr additive="base">
                                        <p:cTn id="65" dur="500" fill="hold"/>
                                        <p:tgtEl>
                                          <p:spTgt spid="49155">
                                            <p:txEl>
                                              <p:pRg st="11" end="11"/>
                                            </p:txEl>
                                          </p:spTgt>
                                        </p:tgtEl>
                                        <p:attrNameLst>
                                          <p:attrName>ppt_y</p:attrName>
                                        </p:attrNameLst>
                                      </p:cBhvr>
                                      <p:tavLst>
                                        <p:tav tm="0">
                                          <p:val>
                                            <p:strVal val="1+#ppt_h/2"/>
                                          </p:val>
                                        </p:tav>
                                        <p:tav tm="100000">
                                          <p:val>
                                            <p:strVal val="#ppt_y"/>
                                          </p:val>
                                        </p:tav>
                                      </p:tavLst>
                                    </p:anim>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nodeType="clickEffect">
                                  <p:stCondLst>
                                    <p:cond delay="0"/>
                                  </p:stCondLst>
                                  <p:childTnLst>
                                    <p:set>
                                      <p:cBhvr>
                                        <p:cTn id="69" dur="1" fill="hold">
                                          <p:stCondLst>
                                            <p:cond delay="0"/>
                                          </p:stCondLst>
                                        </p:cTn>
                                        <p:tgtEl>
                                          <p:spTgt spid="49155">
                                            <p:txEl>
                                              <p:pRg st="13" end="13"/>
                                            </p:txEl>
                                          </p:spTgt>
                                        </p:tgtEl>
                                        <p:attrNameLst>
                                          <p:attrName>style.visibility</p:attrName>
                                        </p:attrNameLst>
                                      </p:cBhvr>
                                      <p:to>
                                        <p:strVal val="visible"/>
                                      </p:to>
                                    </p:set>
                                    <p:anim calcmode="lin" valueType="num">
                                      <p:cBhvr additive="base">
                                        <p:cTn id="70" dur="500" fill="hold"/>
                                        <p:tgtEl>
                                          <p:spTgt spid="49155">
                                            <p:txEl>
                                              <p:pRg st="13" end="13"/>
                                            </p:txEl>
                                          </p:spTgt>
                                        </p:tgtEl>
                                        <p:attrNameLst>
                                          <p:attrName>ppt_x</p:attrName>
                                        </p:attrNameLst>
                                      </p:cBhvr>
                                      <p:tavLst>
                                        <p:tav tm="0">
                                          <p:val>
                                            <p:strVal val="#ppt_x"/>
                                          </p:val>
                                        </p:tav>
                                        <p:tav tm="100000">
                                          <p:val>
                                            <p:strVal val="#ppt_x"/>
                                          </p:val>
                                        </p:tav>
                                      </p:tavLst>
                                    </p:anim>
                                    <p:anim calcmode="lin" valueType="num">
                                      <p:cBhvr additive="base">
                                        <p:cTn id="71" dur="500" fill="hold"/>
                                        <p:tgtEl>
                                          <p:spTgt spid="49155">
                                            <p:txEl>
                                              <p:pRg st="13" end="13"/>
                                            </p:txEl>
                                          </p:spTgt>
                                        </p:tgtEl>
                                        <p:attrNameLst>
                                          <p:attrName>ppt_y</p:attrName>
                                        </p:attrNameLst>
                                      </p:cBhvr>
                                      <p:tavLst>
                                        <p:tav tm="0">
                                          <p:val>
                                            <p:strVal val="1+#ppt_h/2"/>
                                          </p:val>
                                        </p:tav>
                                        <p:tav tm="100000">
                                          <p:val>
                                            <p:strVal val="#ppt_y"/>
                                          </p:val>
                                        </p:tav>
                                      </p:tavLst>
                                    </p:anim>
                                  </p:childTnLst>
                                </p:cTn>
                              </p:par>
                            </p:childTnLst>
                          </p:cTn>
                        </p:par>
                        <p:par>
                          <p:cTn id="72" fill="hold">
                            <p:stCondLst>
                              <p:cond delay="500"/>
                            </p:stCondLst>
                            <p:childTnLst>
                              <p:par>
                                <p:cTn id="73" presetID="2" presetClass="entr" presetSubtype="4" fill="hold" nodeType="afterEffect">
                                  <p:stCondLst>
                                    <p:cond delay="0"/>
                                  </p:stCondLst>
                                  <p:childTnLst>
                                    <p:set>
                                      <p:cBhvr>
                                        <p:cTn id="74" dur="1" fill="hold">
                                          <p:stCondLst>
                                            <p:cond delay="0"/>
                                          </p:stCondLst>
                                        </p:cTn>
                                        <p:tgtEl>
                                          <p:spTgt spid="49155">
                                            <p:txEl>
                                              <p:pRg st="14" end="14"/>
                                            </p:txEl>
                                          </p:spTgt>
                                        </p:tgtEl>
                                        <p:attrNameLst>
                                          <p:attrName>style.visibility</p:attrName>
                                        </p:attrNameLst>
                                      </p:cBhvr>
                                      <p:to>
                                        <p:strVal val="visible"/>
                                      </p:to>
                                    </p:set>
                                    <p:anim calcmode="lin" valueType="num">
                                      <p:cBhvr additive="base">
                                        <p:cTn id="75" dur="500" fill="hold"/>
                                        <p:tgtEl>
                                          <p:spTgt spid="49155">
                                            <p:txEl>
                                              <p:pRg st="14" end="14"/>
                                            </p:txEl>
                                          </p:spTgt>
                                        </p:tgtEl>
                                        <p:attrNameLst>
                                          <p:attrName>ppt_x</p:attrName>
                                        </p:attrNameLst>
                                      </p:cBhvr>
                                      <p:tavLst>
                                        <p:tav tm="0">
                                          <p:val>
                                            <p:strVal val="#ppt_x"/>
                                          </p:val>
                                        </p:tav>
                                        <p:tav tm="100000">
                                          <p:val>
                                            <p:strVal val="#ppt_x"/>
                                          </p:val>
                                        </p:tav>
                                      </p:tavLst>
                                    </p:anim>
                                    <p:anim calcmode="lin" valueType="num">
                                      <p:cBhvr additive="base">
                                        <p:cTn id="76" dur="500" fill="hold"/>
                                        <p:tgtEl>
                                          <p:spTgt spid="49155">
                                            <p:txEl>
                                              <p:pRg st="14" end="14"/>
                                            </p:txEl>
                                          </p:spTgt>
                                        </p:tgtEl>
                                        <p:attrNameLst>
                                          <p:attrName>ppt_y</p:attrName>
                                        </p:attrNameLst>
                                      </p:cBhvr>
                                      <p:tavLst>
                                        <p:tav tm="0">
                                          <p:val>
                                            <p:strVal val="1+#ppt_h/2"/>
                                          </p:val>
                                        </p:tav>
                                        <p:tav tm="100000">
                                          <p:val>
                                            <p:strVal val="#ppt_y"/>
                                          </p:val>
                                        </p:tav>
                                      </p:tavLst>
                                    </p:anim>
                                  </p:childTnLst>
                                </p:cTn>
                              </p:par>
                            </p:childTnLst>
                          </p:cTn>
                        </p:par>
                        <p:par>
                          <p:cTn id="77" fill="hold">
                            <p:stCondLst>
                              <p:cond delay="1000"/>
                            </p:stCondLst>
                            <p:childTnLst>
                              <p:par>
                                <p:cTn id="78" presetID="2" presetClass="entr" presetSubtype="4" fill="hold" nodeType="afterEffect">
                                  <p:stCondLst>
                                    <p:cond delay="0"/>
                                  </p:stCondLst>
                                  <p:childTnLst>
                                    <p:set>
                                      <p:cBhvr>
                                        <p:cTn id="79" dur="1" fill="hold">
                                          <p:stCondLst>
                                            <p:cond delay="0"/>
                                          </p:stCondLst>
                                        </p:cTn>
                                        <p:tgtEl>
                                          <p:spTgt spid="49155">
                                            <p:txEl>
                                              <p:pRg st="15" end="15"/>
                                            </p:txEl>
                                          </p:spTgt>
                                        </p:tgtEl>
                                        <p:attrNameLst>
                                          <p:attrName>style.visibility</p:attrName>
                                        </p:attrNameLst>
                                      </p:cBhvr>
                                      <p:to>
                                        <p:strVal val="visible"/>
                                      </p:to>
                                    </p:set>
                                    <p:anim calcmode="lin" valueType="num">
                                      <p:cBhvr additive="base">
                                        <p:cTn id="80" dur="500" fill="hold"/>
                                        <p:tgtEl>
                                          <p:spTgt spid="49155">
                                            <p:txEl>
                                              <p:pRg st="15" end="15"/>
                                            </p:txEl>
                                          </p:spTgt>
                                        </p:tgtEl>
                                        <p:attrNameLst>
                                          <p:attrName>ppt_x</p:attrName>
                                        </p:attrNameLst>
                                      </p:cBhvr>
                                      <p:tavLst>
                                        <p:tav tm="0">
                                          <p:val>
                                            <p:strVal val="#ppt_x"/>
                                          </p:val>
                                        </p:tav>
                                        <p:tav tm="100000">
                                          <p:val>
                                            <p:strVal val="#ppt_x"/>
                                          </p:val>
                                        </p:tav>
                                      </p:tavLst>
                                    </p:anim>
                                    <p:anim calcmode="lin" valueType="num">
                                      <p:cBhvr additive="base">
                                        <p:cTn id="81" dur="500" fill="hold"/>
                                        <p:tgtEl>
                                          <p:spTgt spid="49155">
                                            <p:txEl>
                                              <p:pRg st="15" end="15"/>
                                            </p:txEl>
                                          </p:spTgt>
                                        </p:tgtEl>
                                        <p:attrNameLst>
                                          <p:attrName>ppt_y</p:attrName>
                                        </p:attrNameLst>
                                      </p:cBhvr>
                                      <p:tavLst>
                                        <p:tav tm="0">
                                          <p:val>
                                            <p:strVal val="1+#ppt_h/2"/>
                                          </p:val>
                                        </p:tav>
                                        <p:tav tm="100000">
                                          <p:val>
                                            <p:strVal val="#ppt_y"/>
                                          </p:val>
                                        </p:tav>
                                      </p:tavLst>
                                    </p:anim>
                                  </p:childTnLst>
                                </p:cTn>
                              </p:par>
                            </p:childTnLst>
                          </p:cTn>
                        </p:par>
                        <p:par>
                          <p:cTn id="82" fill="hold">
                            <p:stCondLst>
                              <p:cond delay="1500"/>
                            </p:stCondLst>
                            <p:childTnLst>
                              <p:par>
                                <p:cTn id="83" presetID="2" presetClass="entr" presetSubtype="4" fill="hold" nodeType="afterEffect">
                                  <p:stCondLst>
                                    <p:cond delay="0"/>
                                  </p:stCondLst>
                                  <p:childTnLst>
                                    <p:set>
                                      <p:cBhvr>
                                        <p:cTn id="84" dur="1" fill="hold">
                                          <p:stCondLst>
                                            <p:cond delay="0"/>
                                          </p:stCondLst>
                                        </p:cTn>
                                        <p:tgtEl>
                                          <p:spTgt spid="49155">
                                            <p:txEl>
                                              <p:pRg st="16" end="16"/>
                                            </p:txEl>
                                          </p:spTgt>
                                        </p:tgtEl>
                                        <p:attrNameLst>
                                          <p:attrName>style.visibility</p:attrName>
                                        </p:attrNameLst>
                                      </p:cBhvr>
                                      <p:to>
                                        <p:strVal val="visible"/>
                                      </p:to>
                                    </p:set>
                                    <p:anim calcmode="lin" valueType="num">
                                      <p:cBhvr additive="base">
                                        <p:cTn id="85" dur="500" fill="hold"/>
                                        <p:tgtEl>
                                          <p:spTgt spid="49155">
                                            <p:txEl>
                                              <p:pRg st="16" end="16"/>
                                            </p:txEl>
                                          </p:spTgt>
                                        </p:tgtEl>
                                        <p:attrNameLst>
                                          <p:attrName>ppt_x</p:attrName>
                                        </p:attrNameLst>
                                      </p:cBhvr>
                                      <p:tavLst>
                                        <p:tav tm="0">
                                          <p:val>
                                            <p:strVal val="#ppt_x"/>
                                          </p:val>
                                        </p:tav>
                                        <p:tav tm="100000">
                                          <p:val>
                                            <p:strVal val="#ppt_x"/>
                                          </p:val>
                                        </p:tav>
                                      </p:tavLst>
                                    </p:anim>
                                    <p:anim calcmode="lin" valueType="num">
                                      <p:cBhvr additive="base">
                                        <p:cTn id="86" dur="500" fill="hold"/>
                                        <p:tgtEl>
                                          <p:spTgt spid="49155">
                                            <p:txEl>
                                              <p:pRg st="16" end="16"/>
                                            </p:txEl>
                                          </p:spTgt>
                                        </p:tgtEl>
                                        <p:attrNameLst>
                                          <p:attrName>ppt_y</p:attrName>
                                        </p:attrNameLst>
                                      </p:cBhvr>
                                      <p:tavLst>
                                        <p:tav tm="0">
                                          <p:val>
                                            <p:strVal val="1+#ppt_h/2"/>
                                          </p:val>
                                        </p:tav>
                                        <p:tav tm="100000">
                                          <p:val>
                                            <p:strVal val="#ppt_y"/>
                                          </p:val>
                                        </p:tav>
                                      </p:tavLst>
                                    </p:anim>
                                  </p:childTnLst>
                                </p:cTn>
                              </p:par>
                              <p:par>
                                <p:cTn id="87" presetID="9" presetClass="entr" presetSubtype="0" fill="hold" nodeType="withEffect">
                                  <p:stCondLst>
                                    <p:cond delay="0"/>
                                  </p:stCondLst>
                                  <p:childTnLst>
                                    <p:set>
                                      <p:cBhvr>
                                        <p:cTn id="88" dur="1" fill="hold">
                                          <p:stCondLst>
                                            <p:cond delay="0"/>
                                          </p:stCondLst>
                                        </p:cTn>
                                        <p:tgtEl>
                                          <p:spTgt spid="31746"/>
                                        </p:tgtEl>
                                        <p:attrNameLst>
                                          <p:attrName>style.visibility</p:attrName>
                                        </p:attrNameLst>
                                      </p:cBhvr>
                                      <p:to>
                                        <p:strVal val="visible"/>
                                      </p:to>
                                    </p:set>
                                    <p:animEffect transition="in" filter="dissolve">
                                      <p:cBhvr>
                                        <p:cTn id="89" dur="500"/>
                                        <p:tgtEl>
                                          <p:spTgt spid="317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4" grpId="0"/>
      <p:bldP spid="4915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285750" y="-142875"/>
            <a:ext cx="9429750" cy="2205038"/>
          </a:xfrm>
        </p:spPr>
        <p:txBody>
          <a:bodyPr/>
          <a:lstStyle/>
          <a:p>
            <a:pPr algn="just">
              <a:buFontTx/>
              <a:buNone/>
            </a:pPr>
            <a:r>
              <a:rPr lang="lv-LV" i="1" smtClean="0"/>
              <a:t>   </a:t>
            </a:r>
            <a:r>
              <a:rPr lang="lv-LV" sz="2800" i="1" smtClean="0"/>
              <a:t>4 Mīlestība ir lēnprātīga, mīlestība ir laipna, tā neskauž, mīlestība nelielās, tā nav uzpūtīga. 5 Tā neizturas piedauzīgi, tā nemeklē savu labumu, tā neskaistas, tā nepiemin ļaunu. 6 Tā nepriecājas par netaisnību, bet priecājas par patiesību. 7 Tā apklāj visu, tā tic visu, tā cer visu, tā panes visu. 8 Mīlestība nekad nebeidzas</a:t>
            </a:r>
            <a:endParaRPr lang="lv-LV" sz="2800" smtClean="0"/>
          </a:p>
          <a:p>
            <a:pPr algn="just">
              <a:buFontTx/>
              <a:buNone/>
            </a:pPr>
            <a:endParaRPr lang="en-US" sz="2200" i="1" smtClean="0"/>
          </a:p>
        </p:txBody>
      </p:sp>
      <p:sp>
        <p:nvSpPr>
          <p:cNvPr id="7" name="Rectangle 6"/>
          <p:cNvSpPr>
            <a:spLocks noChangeArrowheads="1"/>
          </p:cNvSpPr>
          <p:nvPr/>
        </p:nvSpPr>
        <p:spPr bwMode="auto">
          <a:xfrm>
            <a:off x="0" y="2428875"/>
            <a:ext cx="4857750" cy="4400550"/>
          </a:xfrm>
          <a:prstGeom prst="rect">
            <a:avLst/>
          </a:prstGeom>
          <a:noFill/>
          <a:ln w="9525">
            <a:noFill/>
            <a:miter lim="800000"/>
            <a:headEnd/>
            <a:tailEnd/>
          </a:ln>
        </p:spPr>
        <p:txBody>
          <a:bodyPr>
            <a:spAutoFit/>
          </a:bodyPr>
          <a:lstStyle/>
          <a:p>
            <a:r>
              <a:rPr lang="lv-LV" sz="2800"/>
              <a:t>Grieķu valodā ir </a:t>
            </a:r>
            <a:r>
              <a:rPr lang="lv-LV" sz="2800" b="1"/>
              <a:t>vairāki vārdi mīlestībai</a:t>
            </a:r>
            <a:r>
              <a:rPr lang="lv-LV" sz="2800"/>
              <a:t>:</a:t>
            </a:r>
          </a:p>
          <a:p>
            <a:pPr>
              <a:buFontTx/>
              <a:buChar char="•"/>
            </a:pPr>
            <a:r>
              <a:rPr lang="lv-LV" sz="2800" i="1"/>
              <a:t>Filio</a:t>
            </a:r>
            <a:r>
              <a:rPr lang="lv-LV" sz="2800"/>
              <a:t> – </a:t>
            </a:r>
            <a:r>
              <a:rPr lang="lv-LV" sz="2800" b="1"/>
              <a:t>brāļu</a:t>
            </a:r>
            <a:r>
              <a:rPr lang="lv-LV" sz="2800"/>
              <a:t>, māsu  mīla,</a:t>
            </a:r>
          </a:p>
          <a:p>
            <a:pPr>
              <a:buFontTx/>
              <a:buChar char="•"/>
            </a:pPr>
            <a:r>
              <a:rPr lang="lv-LV" sz="2800" i="1"/>
              <a:t>Storge</a:t>
            </a:r>
            <a:r>
              <a:rPr lang="lv-LV" sz="2800"/>
              <a:t> – stabila un stipra </a:t>
            </a:r>
            <a:r>
              <a:rPr lang="lv-LV" sz="2800" b="1"/>
              <a:t>draudzība,</a:t>
            </a:r>
            <a:r>
              <a:rPr lang="lv-LV" sz="2800"/>
              <a:t> </a:t>
            </a:r>
          </a:p>
          <a:p>
            <a:pPr>
              <a:buFontTx/>
              <a:buChar char="•"/>
            </a:pPr>
            <a:r>
              <a:rPr lang="lv-LV" sz="2800" i="1"/>
              <a:t>Agape</a:t>
            </a:r>
            <a:r>
              <a:rPr lang="lv-LV" sz="2800"/>
              <a:t> – </a:t>
            </a:r>
            <a:r>
              <a:rPr lang="lv-LV" sz="2800" b="1"/>
              <a:t>Beznosacījumu, pašaizliedzīga, vecāku, Dieva</a:t>
            </a:r>
            <a:r>
              <a:rPr lang="lv-LV" sz="2800"/>
              <a:t> mīla, </a:t>
            </a:r>
          </a:p>
          <a:p>
            <a:pPr>
              <a:buFontTx/>
              <a:buChar char="•"/>
            </a:pPr>
            <a:r>
              <a:rPr lang="lv-LV" sz="2800" i="1"/>
              <a:t>Eros</a:t>
            </a:r>
            <a:r>
              <a:rPr lang="lv-LV" sz="2800"/>
              <a:t> – </a:t>
            </a:r>
            <a:r>
              <a:rPr lang="lv-LV" sz="2800" b="1"/>
              <a:t>kaislīgā</a:t>
            </a:r>
            <a:r>
              <a:rPr lang="lv-LV" sz="2800"/>
              <a:t> </a:t>
            </a:r>
            <a:r>
              <a:rPr lang="lv-LV" sz="2800" b="1"/>
              <a:t>laulāto</a:t>
            </a:r>
            <a:r>
              <a:rPr lang="lv-LV" sz="2800"/>
              <a:t> mīla. </a:t>
            </a:r>
          </a:p>
          <a:p>
            <a:pPr>
              <a:buFontTx/>
              <a:buChar char="•"/>
            </a:pPr>
            <a:r>
              <a:rPr lang="lv-LV" sz="2800"/>
              <a:t>Te ir lietots vārdiņš </a:t>
            </a:r>
            <a:r>
              <a:rPr lang="lv-LV" sz="2800" b="1"/>
              <a:t>Agape</a:t>
            </a:r>
            <a:r>
              <a:rPr lang="lv-LV" sz="2800"/>
              <a:t>.</a:t>
            </a:r>
          </a:p>
        </p:txBody>
      </p:sp>
      <p:pic>
        <p:nvPicPr>
          <p:cNvPr id="5125" name="Picture 5"/>
          <p:cNvPicPr>
            <a:picLocks noChangeAspect="1" noChangeArrowheads="1"/>
          </p:cNvPicPr>
          <p:nvPr/>
        </p:nvPicPr>
        <p:blipFill>
          <a:blip r:embed="rId2" cstate="print"/>
          <a:srcRect/>
          <a:stretch>
            <a:fillRect/>
          </a:stretch>
        </p:blipFill>
        <p:spPr bwMode="auto">
          <a:xfrm>
            <a:off x="4714876" y="2643182"/>
            <a:ext cx="4429124" cy="421481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5"/>
                                        </p:tgtEl>
                                        <p:attrNameLst>
                                          <p:attrName>style.visibility</p:attrName>
                                        </p:attrNameLst>
                                      </p:cBhvr>
                                      <p:to>
                                        <p:strVal val="visible"/>
                                      </p:to>
                                    </p:set>
                                    <p:animEffect transition="in" filter="fade">
                                      <p:cBhvr>
                                        <p:cTn id="11" dur="2000"/>
                                        <p:tgtEl>
                                          <p:spTgt spid="5125"/>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0" end="0"/>
                                            </p:txEl>
                                          </p:spTgt>
                                        </p:tgtEl>
                                        <p:attrNameLst>
                                          <p:attrName>style.visibility</p:attrName>
                                        </p:attrNameLst>
                                      </p:cBhvr>
                                      <p:to>
                                        <p:strVal val="visible"/>
                                      </p:to>
                                    </p:set>
                                    <p:anim calcmode="lin" valueType="num">
                                      <p:cBhvr additive="base">
                                        <p:cTn id="2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0" y="0"/>
            <a:ext cx="9144000" cy="714375"/>
          </a:xfrm>
        </p:spPr>
        <p:txBody>
          <a:bodyPr/>
          <a:lstStyle/>
          <a:p>
            <a:pPr eaLnBrk="1" hangingPunct="1"/>
            <a:r>
              <a:rPr lang="lv-LV" b="1" smtClean="0">
                <a:solidFill>
                  <a:schemeClr val="tx1"/>
                </a:solidFill>
              </a:rPr>
              <a:t>3 skatu punkti:</a:t>
            </a:r>
          </a:p>
        </p:txBody>
      </p:sp>
      <p:sp>
        <p:nvSpPr>
          <p:cNvPr id="7" name="Rectangle 6"/>
          <p:cNvSpPr>
            <a:spLocks noChangeArrowheads="1"/>
          </p:cNvSpPr>
          <p:nvPr/>
        </p:nvSpPr>
        <p:spPr bwMode="auto">
          <a:xfrm>
            <a:off x="0" y="571500"/>
            <a:ext cx="9144000" cy="3540125"/>
          </a:xfrm>
          <a:prstGeom prst="rect">
            <a:avLst/>
          </a:prstGeom>
          <a:noFill/>
          <a:ln w="9525">
            <a:noFill/>
            <a:miter lim="800000"/>
            <a:headEnd/>
            <a:tailEnd/>
          </a:ln>
        </p:spPr>
        <p:txBody>
          <a:bodyPr>
            <a:spAutoFit/>
          </a:bodyPr>
          <a:lstStyle/>
          <a:p>
            <a:pPr marL="514350" indent="-514350">
              <a:defRPr/>
            </a:pPr>
            <a:r>
              <a:rPr lang="lv-LV" sz="2800" dirty="0">
                <a:latin typeface="Arial" charset="0"/>
              </a:rPr>
              <a:t>1. Kādai </a:t>
            </a:r>
            <a:r>
              <a:rPr lang="lv-LV" sz="2800" dirty="0">
                <a:latin typeface="Arial" charset="0"/>
              </a:rPr>
              <a:t>ir jābūt </a:t>
            </a:r>
            <a:r>
              <a:rPr lang="lv-LV" sz="2800" b="1" dirty="0">
                <a:latin typeface="Arial" charset="0"/>
              </a:rPr>
              <a:t>tuvāko</a:t>
            </a:r>
            <a:r>
              <a:rPr lang="lv-LV" sz="2800" dirty="0">
                <a:latin typeface="Arial" charset="0"/>
              </a:rPr>
              <a:t> </a:t>
            </a:r>
            <a:r>
              <a:rPr lang="lv-LV" sz="2800" b="1" dirty="0">
                <a:latin typeface="Arial" charset="0"/>
              </a:rPr>
              <a:t>mīlestībai</a:t>
            </a:r>
            <a:r>
              <a:rPr lang="lv-LV" sz="2800" dirty="0">
                <a:latin typeface="Arial" charset="0"/>
              </a:rPr>
              <a:t> pret </a:t>
            </a:r>
            <a:r>
              <a:rPr lang="lv-LV" sz="2800" b="1" dirty="0">
                <a:latin typeface="Arial" charset="0"/>
              </a:rPr>
              <a:t>mums.</a:t>
            </a:r>
          </a:p>
          <a:p>
            <a:pPr marL="514350" indent="-514350">
              <a:defRPr/>
            </a:pPr>
            <a:r>
              <a:rPr lang="lv-LV" sz="2800" dirty="0">
                <a:latin typeface="Arial" charset="0"/>
              </a:rPr>
              <a:t>Redz </a:t>
            </a:r>
            <a:r>
              <a:rPr lang="lv-LV" sz="2800" b="1" dirty="0">
                <a:latin typeface="Arial" charset="0"/>
              </a:rPr>
              <a:t>cik labi</a:t>
            </a:r>
            <a:r>
              <a:rPr lang="lv-LV" sz="2800" dirty="0">
                <a:latin typeface="Arial" charset="0"/>
              </a:rPr>
              <a:t>, kā </a:t>
            </a:r>
            <a:r>
              <a:rPr lang="lv-LV" sz="2800" b="1" dirty="0">
                <a:latin typeface="Arial" charset="0"/>
              </a:rPr>
              <a:t>manai sievai</a:t>
            </a:r>
            <a:r>
              <a:rPr lang="lv-LV" sz="2800" dirty="0">
                <a:latin typeface="Arial" charset="0"/>
              </a:rPr>
              <a:t>, vīram, </a:t>
            </a:r>
            <a:r>
              <a:rPr lang="lv-LV" sz="2800" b="1" dirty="0">
                <a:latin typeface="Arial" charset="0"/>
              </a:rPr>
              <a:t>mammai</a:t>
            </a:r>
            <a:r>
              <a:rPr lang="lv-LV" sz="2800" dirty="0">
                <a:latin typeface="Arial" charset="0"/>
              </a:rPr>
              <a:t> utt.</a:t>
            </a:r>
            <a:endParaRPr lang="lv-LV" sz="2800" b="1" dirty="0">
              <a:latin typeface="Arial" charset="0"/>
            </a:endParaRPr>
          </a:p>
          <a:p>
            <a:pPr marL="514350" indent="-514350">
              <a:defRPr/>
            </a:pPr>
            <a:r>
              <a:rPr lang="lv-LV" sz="2800" dirty="0">
                <a:latin typeface="Arial" charset="0"/>
              </a:rPr>
              <a:t>2. Kādai </a:t>
            </a:r>
            <a:r>
              <a:rPr lang="lv-LV" sz="2800" dirty="0">
                <a:latin typeface="Arial" charset="0"/>
              </a:rPr>
              <a:t>būtu jābūt </a:t>
            </a:r>
            <a:r>
              <a:rPr lang="lv-LV" sz="2800" b="1" dirty="0">
                <a:latin typeface="Arial" charset="0"/>
              </a:rPr>
              <a:t>mūsu mīlestībai</a:t>
            </a:r>
            <a:r>
              <a:rPr lang="lv-LV" sz="2800" dirty="0">
                <a:latin typeface="Arial" charset="0"/>
              </a:rPr>
              <a:t> pret </a:t>
            </a:r>
            <a:r>
              <a:rPr lang="lv-LV" sz="2800" b="1" dirty="0">
                <a:latin typeface="Arial" charset="0"/>
              </a:rPr>
              <a:t>tuvākajiem</a:t>
            </a:r>
            <a:r>
              <a:rPr lang="lv-LV" sz="2800" dirty="0">
                <a:latin typeface="Arial" charset="0"/>
              </a:rPr>
              <a:t>.</a:t>
            </a:r>
          </a:p>
          <a:p>
            <a:pPr marL="514350" indent="-514350">
              <a:defRPr/>
            </a:pPr>
            <a:r>
              <a:rPr lang="lv-LV" sz="2800" dirty="0">
                <a:latin typeface="Arial" charset="0"/>
              </a:rPr>
              <a:t>Te </a:t>
            </a:r>
            <a:r>
              <a:rPr lang="lv-LV" sz="2800" b="1" dirty="0">
                <a:latin typeface="Arial" charset="0"/>
              </a:rPr>
              <a:t>runa</a:t>
            </a:r>
            <a:r>
              <a:rPr lang="lv-LV" sz="2800" dirty="0">
                <a:latin typeface="Arial" charset="0"/>
              </a:rPr>
              <a:t> ir arī par </a:t>
            </a:r>
            <a:r>
              <a:rPr lang="lv-LV" sz="2800" b="1" dirty="0">
                <a:latin typeface="Arial" charset="0"/>
              </a:rPr>
              <a:t>MANI!</a:t>
            </a:r>
            <a:endParaRPr lang="lv-LV" sz="2800" dirty="0">
              <a:latin typeface="Arial" charset="0"/>
            </a:endParaRPr>
          </a:p>
          <a:p>
            <a:pPr marL="514350" indent="-514350">
              <a:defRPr/>
            </a:pPr>
            <a:r>
              <a:rPr lang="lv-LV" sz="2800">
                <a:latin typeface="Arial" charset="0"/>
              </a:rPr>
              <a:t>3. Kāda </a:t>
            </a:r>
            <a:r>
              <a:rPr lang="lv-LV" sz="2800" dirty="0">
                <a:latin typeface="Arial" charset="0"/>
              </a:rPr>
              <a:t>ir </a:t>
            </a:r>
            <a:r>
              <a:rPr lang="lv-LV" sz="2800" b="1" dirty="0">
                <a:latin typeface="Arial" charset="0"/>
              </a:rPr>
              <a:t>Dieva mīlestība</a:t>
            </a:r>
            <a:r>
              <a:rPr lang="lv-LV" sz="2800" dirty="0">
                <a:latin typeface="Arial" charset="0"/>
              </a:rPr>
              <a:t> pret </a:t>
            </a:r>
            <a:r>
              <a:rPr lang="lv-LV" sz="2800" b="1" dirty="0">
                <a:latin typeface="Arial" charset="0"/>
              </a:rPr>
              <a:t>mums</a:t>
            </a:r>
            <a:r>
              <a:rPr lang="lv-LV" sz="2800" dirty="0">
                <a:latin typeface="Arial" charset="0"/>
              </a:rPr>
              <a:t>.</a:t>
            </a:r>
          </a:p>
          <a:p>
            <a:pPr>
              <a:defRPr/>
            </a:pPr>
            <a:r>
              <a:rPr lang="lv-LV" sz="2800" dirty="0">
                <a:latin typeface="Arial" charset="0"/>
              </a:rPr>
              <a:t>„</a:t>
            </a:r>
            <a:r>
              <a:rPr lang="lv-LV" sz="2800" i="1" dirty="0">
                <a:latin typeface="Arial" charset="0"/>
              </a:rPr>
              <a:t>Dievs ir mīlestība</a:t>
            </a:r>
            <a:r>
              <a:rPr lang="lv-LV" sz="2800" dirty="0">
                <a:latin typeface="Arial" charset="0"/>
              </a:rPr>
              <a:t>” (1.Jņ.4:16) Mēs varam šai tekstā ielikt arī vārdu Dievs: </a:t>
            </a:r>
            <a:r>
              <a:rPr lang="lv-LV" sz="2800" i="1" dirty="0">
                <a:latin typeface="Arial" charset="0"/>
              </a:rPr>
              <a:t>Dievs ir lēnprātīgs, Dievs ir laipns, Viņš neskauž, nelielās, nav uzpūtīgs. utt</a:t>
            </a:r>
            <a:r>
              <a:rPr lang="lv-LV" sz="2800" i="1" dirty="0">
                <a:latin typeface="Arial" charset="0"/>
              </a:rPr>
              <a:t>.</a:t>
            </a:r>
            <a:endParaRPr lang="lv-LV" sz="2800" i="1" dirty="0">
              <a:latin typeface="Arial" charset="0"/>
            </a:endParaRPr>
          </a:p>
        </p:txBody>
      </p:sp>
      <p:pic>
        <p:nvPicPr>
          <p:cNvPr id="20484" name="Picture 4"/>
          <p:cNvPicPr>
            <a:picLocks noChangeAspect="1" noChangeArrowheads="1"/>
          </p:cNvPicPr>
          <p:nvPr/>
        </p:nvPicPr>
        <p:blipFill>
          <a:blip r:embed="rId2" cstate="print"/>
          <a:srcRect t="22727" b="22727"/>
          <a:stretch>
            <a:fillRect/>
          </a:stretch>
        </p:blipFill>
        <p:spPr bwMode="auto">
          <a:xfrm>
            <a:off x="285720" y="4000504"/>
            <a:ext cx="8532746" cy="292895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20484"/>
                                        </p:tgtEl>
                                        <p:attrNameLst>
                                          <p:attrName>style.visibility</p:attrName>
                                        </p:attrNameLst>
                                      </p:cBhvr>
                                      <p:to>
                                        <p:strVal val="visible"/>
                                      </p:to>
                                    </p:set>
                                    <p:animEffect transition="in" filter="fade">
                                      <p:cBhvr>
                                        <p:cTn id="11" dur="2000"/>
                                        <p:tgtEl>
                                          <p:spTgt spid="20484"/>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1"/>
          </p:nvPr>
        </p:nvSpPr>
        <p:spPr>
          <a:xfrm>
            <a:off x="-214313" y="0"/>
            <a:ext cx="9358313" cy="1052513"/>
          </a:xfrm>
        </p:spPr>
        <p:txBody>
          <a:bodyPr/>
          <a:lstStyle/>
          <a:p>
            <a:pPr algn="just" eaLnBrk="1" hangingPunct="1">
              <a:lnSpc>
                <a:spcPct val="80000"/>
              </a:lnSpc>
              <a:buFontTx/>
              <a:buNone/>
            </a:pPr>
            <a:r>
              <a:rPr lang="lv-LV" sz="2000" i="1" smtClean="0"/>
              <a:t>     </a:t>
            </a:r>
            <a:r>
              <a:rPr lang="lv-LV" sz="2800" i="1" smtClean="0"/>
              <a:t>13 Tā nu paliek ticība, cerība, mīlestība, šās trīs; bet lielākā no tām ir mīlestība.</a:t>
            </a:r>
            <a:endParaRPr lang="lv-LV" sz="2600" smtClean="0"/>
          </a:p>
        </p:txBody>
      </p:sp>
      <p:sp>
        <p:nvSpPr>
          <p:cNvPr id="7" name="Rectangle 6"/>
          <p:cNvSpPr>
            <a:spLocks noChangeArrowheads="1"/>
          </p:cNvSpPr>
          <p:nvPr/>
        </p:nvSpPr>
        <p:spPr bwMode="auto">
          <a:xfrm>
            <a:off x="0" y="857250"/>
            <a:ext cx="6572250" cy="6124575"/>
          </a:xfrm>
          <a:prstGeom prst="rect">
            <a:avLst/>
          </a:prstGeom>
          <a:noFill/>
          <a:ln w="9525">
            <a:noFill/>
            <a:miter lim="800000"/>
            <a:headEnd/>
            <a:tailEnd/>
          </a:ln>
        </p:spPr>
        <p:txBody>
          <a:bodyPr>
            <a:spAutoFit/>
          </a:bodyPr>
          <a:lstStyle/>
          <a:p>
            <a:pPr>
              <a:buFontTx/>
              <a:buChar char="•"/>
            </a:pPr>
            <a:r>
              <a:rPr lang="lv-LV" sz="2800"/>
              <a:t>Te ir gan </a:t>
            </a:r>
            <a:r>
              <a:rPr lang="lv-LV" sz="2800" b="1"/>
              <a:t>Bauslība</a:t>
            </a:r>
            <a:r>
              <a:rPr lang="lv-LV" sz="2800"/>
              <a:t>, gan </a:t>
            </a:r>
            <a:r>
              <a:rPr lang="lv-LV" sz="2800" b="1"/>
              <a:t>Evaņģēlijs</a:t>
            </a:r>
            <a:r>
              <a:rPr lang="lv-LV" sz="2800"/>
              <a:t>.</a:t>
            </a:r>
            <a:endParaRPr lang="lv-LV" sz="2800" b="1"/>
          </a:p>
          <a:p>
            <a:pPr>
              <a:buFontTx/>
              <a:buChar char="•"/>
            </a:pPr>
            <a:r>
              <a:rPr lang="lv-LV" sz="2800" b="1"/>
              <a:t>Bauslība</a:t>
            </a:r>
            <a:r>
              <a:rPr lang="lv-LV" sz="2800"/>
              <a:t>, kas rāda, kādai ir jābūt mūsu </a:t>
            </a:r>
            <a:r>
              <a:rPr lang="lv-LV" sz="2800" b="1"/>
              <a:t>mīlestībai</a:t>
            </a:r>
            <a:r>
              <a:rPr lang="lv-LV" sz="2800"/>
              <a:t> pret </a:t>
            </a:r>
            <a:r>
              <a:rPr lang="lv-LV" sz="2800" b="1"/>
              <a:t>tuvākajiem</a:t>
            </a:r>
            <a:r>
              <a:rPr lang="lv-LV" sz="2800"/>
              <a:t>, </a:t>
            </a:r>
            <a:r>
              <a:rPr lang="lv-LV" sz="2800" b="1"/>
              <a:t>uz ko</a:t>
            </a:r>
            <a:r>
              <a:rPr lang="lv-LV" sz="2800"/>
              <a:t> mums vēl </a:t>
            </a:r>
            <a:r>
              <a:rPr lang="lv-LV" sz="2800" b="1"/>
              <a:t>jātiecas</a:t>
            </a:r>
            <a:r>
              <a:rPr lang="lv-LV" sz="2800"/>
              <a:t>.</a:t>
            </a:r>
          </a:p>
          <a:p>
            <a:pPr>
              <a:buFontTx/>
              <a:buChar char="•"/>
            </a:pPr>
            <a:r>
              <a:rPr lang="lv-LV" sz="2800" b="1"/>
              <a:t>Evaņģēlijs</a:t>
            </a:r>
            <a:r>
              <a:rPr lang="lv-LV" sz="2800"/>
              <a:t>, kur </a:t>
            </a:r>
            <a:r>
              <a:rPr lang="lv-LV" sz="2800" b="1"/>
              <a:t>Dievs runā</a:t>
            </a:r>
            <a:r>
              <a:rPr lang="lv-LV" sz="2800"/>
              <a:t> par </a:t>
            </a:r>
            <a:r>
              <a:rPr lang="lv-LV" sz="2800" b="1"/>
              <a:t>Viņa mīlestība</a:t>
            </a:r>
            <a:r>
              <a:rPr lang="lv-LV" sz="2800"/>
              <a:t> uz mums, un </a:t>
            </a:r>
            <a:r>
              <a:rPr lang="lv-LV" sz="2800" b="1"/>
              <a:t>tuvāko</a:t>
            </a:r>
            <a:r>
              <a:rPr lang="lv-LV" sz="2800"/>
              <a:t> </a:t>
            </a:r>
            <a:r>
              <a:rPr lang="lv-LV" sz="2800" b="1"/>
              <a:t>mīlestību</a:t>
            </a:r>
            <a:r>
              <a:rPr lang="lv-LV" sz="2800"/>
              <a:t>.</a:t>
            </a:r>
          </a:p>
          <a:p>
            <a:pPr>
              <a:buFontTx/>
              <a:buChar char="•"/>
            </a:pPr>
            <a:r>
              <a:rPr lang="lv-LV" sz="2800" b="1"/>
              <a:t>Ticība</a:t>
            </a:r>
            <a:r>
              <a:rPr lang="lv-LV" sz="2800"/>
              <a:t> un </a:t>
            </a:r>
            <a:r>
              <a:rPr lang="lv-LV" sz="2800" b="1"/>
              <a:t>cerība</a:t>
            </a:r>
            <a:r>
              <a:rPr lang="lv-LV" sz="2800"/>
              <a:t> mums </a:t>
            </a:r>
            <a:r>
              <a:rPr lang="lv-LV" sz="2800" b="1"/>
              <a:t>pašiem</a:t>
            </a:r>
            <a:r>
              <a:rPr lang="lv-LV" sz="2800"/>
              <a:t> daudz ko </a:t>
            </a:r>
            <a:r>
              <a:rPr lang="lv-LV" sz="2800" b="1"/>
              <a:t>dod</a:t>
            </a:r>
            <a:r>
              <a:rPr lang="lv-LV" sz="2800"/>
              <a:t>, bet </a:t>
            </a:r>
            <a:r>
              <a:rPr lang="lv-LV" sz="2800" b="1"/>
              <a:t>apkārtējiem</a:t>
            </a:r>
            <a:r>
              <a:rPr lang="lv-LV" sz="2800"/>
              <a:t> tās neko </a:t>
            </a:r>
            <a:r>
              <a:rPr lang="lv-LV" sz="2800" b="1"/>
              <a:t>daudz nedod</a:t>
            </a:r>
            <a:r>
              <a:rPr lang="lv-LV" sz="2800"/>
              <a:t>, ja mums </a:t>
            </a:r>
            <a:r>
              <a:rPr lang="lv-LV" sz="2800" b="1"/>
              <a:t>nav mīlestības</a:t>
            </a:r>
            <a:r>
              <a:rPr lang="lv-LV" sz="2800"/>
              <a:t>.</a:t>
            </a:r>
          </a:p>
          <a:p>
            <a:pPr>
              <a:buFontTx/>
              <a:buChar char="•"/>
            </a:pPr>
            <a:r>
              <a:rPr lang="lv-LV" sz="2800" b="1"/>
              <a:t>Ticība</a:t>
            </a:r>
            <a:r>
              <a:rPr lang="lv-LV" sz="2800"/>
              <a:t> un </a:t>
            </a:r>
            <a:r>
              <a:rPr lang="lv-LV" sz="2800" b="1"/>
              <a:t>cerība</a:t>
            </a:r>
            <a:r>
              <a:rPr lang="lv-LV" sz="2800"/>
              <a:t> ir </a:t>
            </a:r>
            <a:r>
              <a:rPr lang="lv-LV" sz="2800" b="1"/>
              <a:t>lielākā dāvana</a:t>
            </a:r>
            <a:r>
              <a:rPr lang="lv-LV" sz="2800"/>
              <a:t>, ko esam </a:t>
            </a:r>
            <a:r>
              <a:rPr lang="lv-LV" sz="2800" b="1"/>
              <a:t>saņēmuši.</a:t>
            </a:r>
            <a:r>
              <a:rPr lang="lv-LV" sz="2800"/>
              <a:t> </a:t>
            </a:r>
            <a:r>
              <a:rPr lang="lv-LV" sz="2800" b="1"/>
              <a:t>Nepaturēsim</a:t>
            </a:r>
            <a:r>
              <a:rPr lang="lv-LV" sz="2800"/>
              <a:t> to sev, bet </a:t>
            </a:r>
            <a:r>
              <a:rPr lang="lv-LV" sz="2800" b="1"/>
              <a:t>dalīsimies mīlestībā</a:t>
            </a:r>
            <a:r>
              <a:rPr lang="lv-LV" sz="2800"/>
              <a:t>.</a:t>
            </a:r>
          </a:p>
        </p:txBody>
      </p:sp>
      <p:pic>
        <p:nvPicPr>
          <p:cNvPr id="6149" name="Picture 5"/>
          <p:cNvPicPr>
            <a:picLocks noChangeAspect="1" noChangeArrowheads="1"/>
          </p:cNvPicPr>
          <p:nvPr/>
        </p:nvPicPr>
        <p:blipFill>
          <a:blip r:embed="rId2" cstate="print"/>
          <a:srcRect t="9184" b="11224"/>
          <a:stretch>
            <a:fillRect/>
          </a:stretch>
        </p:blipFill>
        <p:spPr bwMode="auto">
          <a:xfrm>
            <a:off x="6000792" y="714356"/>
            <a:ext cx="3214678" cy="4500594"/>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149"/>
                                        </p:tgtEl>
                                        <p:attrNameLst>
                                          <p:attrName>style.visibility</p:attrName>
                                        </p:attrNameLst>
                                      </p:cBhvr>
                                      <p:to>
                                        <p:strVal val="visible"/>
                                      </p:to>
                                    </p:set>
                                    <p:animEffect transition="in" filter="fade">
                                      <p:cBhvr>
                                        <p:cTn id="11" dur="2000"/>
                                        <p:tgtEl>
                                          <p:spTgt spid="6149"/>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6032500" cy="850900"/>
          </a:xfrm>
        </p:spPr>
        <p:txBody>
          <a:bodyPr/>
          <a:lstStyle/>
          <a:p>
            <a:pPr eaLnBrk="1" hangingPunct="1"/>
            <a:r>
              <a:rPr lang="lv-LV" b="1" dirty="0" smtClean="0">
                <a:solidFill>
                  <a:schemeClr val="tx1"/>
                </a:solidFill>
              </a:rPr>
              <a:t>Garīga karadarbība:</a:t>
            </a:r>
            <a:endParaRPr lang="lv-LV" b="1" dirty="0" smtClean="0">
              <a:solidFill>
                <a:schemeClr val="tx1"/>
              </a:solidFill>
            </a:endParaRPr>
          </a:p>
        </p:txBody>
      </p:sp>
      <p:sp>
        <p:nvSpPr>
          <p:cNvPr id="7" name="Rectangle 6"/>
          <p:cNvSpPr>
            <a:spLocks noChangeArrowheads="1"/>
          </p:cNvSpPr>
          <p:nvPr/>
        </p:nvSpPr>
        <p:spPr bwMode="auto">
          <a:xfrm>
            <a:off x="0" y="714375"/>
            <a:ext cx="9144000" cy="6093976"/>
          </a:xfrm>
          <a:prstGeom prst="rect">
            <a:avLst/>
          </a:prstGeom>
          <a:noFill/>
          <a:ln w="9525">
            <a:noFill/>
            <a:miter lim="800000"/>
            <a:headEnd/>
            <a:tailEnd/>
          </a:ln>
        </p:spPr>
        <p:txBody>
          <a:bodyPr>
            <a:spAutoFit/>
          </a:bodyPr>
          <a:lstStyle/>
          <a:p>
            <a:r>
              <a:rPr lang="lv-LV" sz="2600" i="1" dirty="0" smtClean="0"/>
              <a:t>“Stājieties pretim velnam, un viņš bēgs no jums” (Jēk.4:7)</a:t>
            </a:r>
          </a:p>
          <a:p>
            <a:endParaRPr lang="lv-LV" sz="2600" i="1" dirty="0" smtClean="0"/>
          </a:p>
          <a:p>
            <a:r>
              <a:rPr lang="lv-LV" sz="2600" dirty="0" smtClean="0"/>
              <a:t>Garīga pretdarbība velnam prasa nemitīgu pretošanos, uzbrukuma izturēšanu, pozīcija nosargāšanu, atteikšanos pamest savu posteni. Kā mēs to varam darīt?</a:t>
            </a:r>
          </a:p>
          <a:p>
            <a:pPr marL="514350" indent="-514350">
              <a:lnSpc>
                <a:spcPct val="200000"/>
              </a:lnSpc>
              <a:buAutoNum type="arabicPeriod"/>
            </a:pPr>
            <a:r>
              <a:rPr lang="lv-LV" sz="2600" b="1" dirty="0" smtClean="0"/>
              <a:t>Apmeklējot dievkalpojumus</a:t>
            </a:r>
          </a:p>
          <a:p>
            <a:pPr marL="514350" indent="-514350">
              <a:lnSpc>
                <a:spcPct val="200000"/>
              </a:lnSpc>
              <a:buAutoNum type="arabicPeriod"/>
            </a:pPr>
            <a:r>
              <a:rPr lang="lv-LV" sz="2600" b="1" dirty="0" smtClean="0"/>
              <a:t>Turot ikdienas svētbrīžus mājās</a:t>
            </a:r>
          </a:p>
          <a:p>
            <a:pPr marL="514350" indent="-514350">
              <a:lnSpc>
                <a:spcPct val="200000"/>
              </a:lnSpc>
              <a:buAutoNum type="arabicPeriod"/>
            </a:pPr>
            <a:r>
              <a:rPr lang="lv-LV" sz="2600" b="1" dirty="0" smtClean="0"/>
              <a:t>Ikdienas grēksūdze</a:t>
            </a:r>
          </a:p>
          <a:p>
            <a:pPr marL="514350" indent="-514350">
              <a:lnSpc>
                <a:spcPct val="200000"/>
              </a:lnSpc>
              <a:buAutoNum type="arabicPeriod"/>
            </a:pPr>
            <a:r>
              <a:rPr lang="lv-LV" sz="2600" b="1" dirty="0" smtClean="0"/>
              <a:t>Bībeles lasīšana</a:t>
            </a:r>
          </a:p>
          <a:p>
            <a:pPr marL="514350" indent="-514350">
              <a:lnSpc>
                <a:spcPct val="200000"/>
              </a:lnSpc>
              <a:buAutoNum type="arabicPeriod"/>
            </a:pPr>
            <a:r>
              <a:rPr lang="lv-LV" sz="2600" b="1" dirty="0" smtClean="0"/>
              <a:t>Lūgšana, Aizlūgšana un Mūsu Tēvs debesīs</a:t>
            </a:r>
            <a:endParaRPr lang="lv-LV" sz="2600" dirty="0"/>
          </a:p>
        </p:txBody>
      </p:sp>
      <p:pic>
        <p:nvPicPr>
          <p:cNvPr id="26626" name="Picture 2" descr="Attēlu rezultāti vaicājumam “Jesus vs devil”"/>
          <p:cNvPicPr>
            <a:picLocks noChangeAspect="1" noChangeArrowheads="1"/>
          </p:cNvPicPr>
          <p:nvPr/>
        </p:nvPicPr>
        <p:blipFill>
          <a:blip r:embed="rId2"/>
          <a:srcRect/>
          <a:stretch>
            <a:fillRect/>
          </a:stretch>
        </p:blipFill>
        <p:spPr bwMode="auto">
          <a:xfrm>
            <a:off x="5500694" y="2857496"/>
            <a:ext cx="3643306" cy="3214710"/>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3" end="3"/>
                                            </p:txEl>
                                          </p:spTgt>
                                        </p:tgtEl>
                                        <p:attrNameLst>
                                          <p:attrName>style.visibility</p:attrName>
                                        </p:attrNameLst>
                                      </p:cBhvr>
                                      <p:to>
                                        <p:strVal val="visible"/>
                                      </p:to>
                                    </p:set>
                                    <p:anim calcmode="lin" valueType="num">
                                      <p:cBhvr additive="base">
                                        <p:cTn id="12"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4" end="4"/>
                                            </p:txEl>
                                          </p:spTgt>
                                        </p:tgtEl>
                                        <p:attrNameLst>
                                          <p:attrName>style.visibility</p:attrName>
                                        </p:attrNameLst>
                                      </p:cBhvr>
                                      <p:to>
                                        <p:strVal val="visible"/>
                                      </p:to>
                                    </p:set>
                                    <p:anim calcmode="lin" valueType="num">
                                      <p:cBhvr additive="base">
                                        <p:cTn id="17"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anim calcmode="lin" valueType="num">
                                      <p:cBhvr additive="base">
                                        <p:cTn id="22"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6" end="6"/>
                                            </p:txEl>
                                          </p:spTgt>
                                        </p:tgtEl>
                                        <p:attrNameLst>
                                          <p:attrName>style.visibility</p:attrName>
                                        </p:attrNameLst>
                                      </p:cBhvr>
                                      <p:to>
                                        <p:strVal val="visible"/>
                                      </p:to>
                                    </p:set>
                                    <p:anim calcmode="lin" valueType="num">
                                      <p:cBhvr additive="base">
                                        <p:cTn id="27"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7" end="7"/>
                                            </p:txEl>
                                          </p:spTgt>
                                        </p:tgtEl>
                                        <p:attrNameLst>
                                          <p:attrName>style.visibility</p:attrName>
                                        </p:attrNameLst>
                                      </p:cBhvr>
                                      <p:to>
                                        <p:strVal val="visible"/>
                                      </p:to>
                                    </p:set>
                                    <p:anim calcmode="lin" valueType="num">
                                      <p:cBhvr additive="base">
                                        <p:cTn id="32"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 calcmode="lin" valueType="num">
                                      <p:cBhvr additive="base">
                                        <p:cTn id="37"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39" fill="hold">
                            <p:stCondLst>
                              <p:cond delay="3500"/>
                            </p:stCondLst>
                            <p:childTnLst>
                              <p:par>
                                <p:cTn id="40" presetID="2" presetClass="entr" presetSubtype="4" fill="hold" nodeType="afterEffect">
                                  <p:stCondLst>
                                    <p:cond delay="0"/>
                                  </p:stCondLst>
                                  <p:childTnLst>
                                    <p:set>
                                      <p:cBhvr>
                                        <p:cTn id="41" dur="1" fill="hold">
                                          <p:stCondLst>
                                            <p:cond delay="0"/>
                                          </p:stCondLst>
                                        </p:cTn>
                                        <p:tgtEl>
                                          <p:spTgt spid="7">
                                            <p:txEl>
                                              <p:pRg st="2" end="2"/>
                                            </p:txEl>
                                          </p:spTgt>
                                        </p:tgtEl>
                                        <p:attrNameLst>
                                          <p:attrName>style.visibility</p:attrName>
                                        </p:attrNameLst>
                                      </p:cBhvr>
                                      <p:to>
                                        <p:strVal val="visible"/>
                                      </p:to>
                                    </p:set>
                                    <p:anim calcmode="lin" valueType="num">
                                      <p:cBhvr additive="base">
                                        <p:cTn id="4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1267"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3177</TotalTime>
  <Words>847</Words>
  <Application>Microsoft Office PowerPoint</Application>
  <PresentationFormat>On-screen Show (4:3)</PresentationFormat>
  <Paragraphs>58</Paragraphs>
  <Slides>9</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Wingdings</vt:lpstr>
      <vt:lpstr>Default Design</vt:lpstr>
      <vt:lpstr>1.Kor.13 Mīlestība</vt:lpstr>
      <vt:lpstr>1.Kor.13 Mīlestība</vt:lpstr>
      <vt:lpstr>Slide 3</vt:lpstr>
      <vt:lpstr>Augstākais bauslis </vt:lpstr>
      <vt:lpstr>Slide 5</vt:lpstr>
      <vt:lpstr>3 skatu punkti:</vt:lpstr>
      <vt:lpstr>Slide 7</vt:lpstr>
      <vt:lpstr>Garīga karadarbība:</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83</cp:revision>
  <dcterms:created xsi:type="dcterms:W3CDTF">2010-10-07T14:46:11Z</dcterms:created>
  <dcterms:modified xsi:type="dcterms:W3CDTF">2019-02-03T07:45:17Z</dcterms:modified>
</cp:coreProperties>
</file>