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2" r:id="rId2"/>
    <p:sldId id="281" r:id="rId3"/>
    <p:sldId id="289" r:id="rId4"/>
    <p:sldId id="294" r:id="rId5"/>
    <p:sldId id="290" r:id="rId6"/>
    <p:sldId id="261" r:id="rId7"/>
    <p:sldId id="283" r:id="rId8"/>
    <p:sldId id="284" r:id="rId9"/>
    <p:sldId id="285" r:id="rId10"/>
    <p:sldId id="288" r:id="rId11"/>
    <p:sldId id="291" r:id="rId12"/>
    <p:sldId id="293" r:id="rId13"/>
    <p:sldId id="292" r:id="rId14"/>
    <p:sldId id="272" r:id="rId15"/>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487" autoAdjust="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CF2525EB-61A8-4DF0-8A26-AD04D7DC453B}" type="datetimeFigureOut">
              <a:rPr lang="en-US"/>
              <a:pPr>
                <a:defRPr/>
              </a:pPr>
              <a:t>3/31/2018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63EBB0B3-EEF4-471A-9D2A-132BC00EF45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42C09D-A992-44F4-B1BE-CBC6958FBD4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9C0AFCB-375C-4D83-AA4C-ACC78F19942E}"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B2AFC5-3C8C-4B03-9C0E-DDEDD0E6FFA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016C91A-9925-4C86-A746-B05508D1CBB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74B538E-3342-4A45-A346-BCA65E8C451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CF21445-01E0-4DB1-8DF9-BC74C9FDAE9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A2624024-BF2D-4DCF-9057-E1DC215173C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1A1A415D-7F77-43E5-8154-1EEBC1E77E0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33D47233-3AEE-4F63-BA66-4DC70AE09B1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8833289-8B22-46B4-961C-515EFB9FEEB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0DB5390-4630-4BAF-B2C8-37272CD485C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4668029-08EA-4259-BDC3-8ED4F819730A}"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71438"/>
            <a:ext cx="8180388" cy="1071562"/>
          </a:xfrm>
        </p:spPr>
        <p:txBody>
          <a:bodyPr/>
          <a:lstStyle/>
          <a:p>
            <a:pPr eaLnBrk="1" hangingPunct="1"/>
            <a:r>
              <a:rPr lang="lv-LV" b="1" smtClean="0"/>
              <a:t>Mk.16:1-16 Kristus augšāmcelšanās</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1.apr.2018.</a:t>
            </a:r>
            <a:endParaRPr lang="lv-LV" sz="2000" dirty="0"/>
          </a:p>
        </p:txBody>
      </p:sp>
      <p:sp>
        <p:nvSpPr>
          <p:cNvPr id="2053" name="Rectangle 3"/>
          <p:cNvSpPr>
            <a:spLocks noChangeArrowheads="1"/>
          </p:cNvSpPr>
          <p:nvPr/>
        </p:nvSpPr>
        <p:spPr bwMode="auto">
          <a:xfrm>
            <a:off x="5580063" y="1071563"/>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B0F6B7EB-8B54-4DAC-8A39-65D1D3B8CDD1}" type="slidenum">
              <a:rPr lang="lv-LV" smtClean="0">
                <a:latin typeface="Arial" pitchFamily="34" charset="0"/>
              </a:rPr>
              <a:pPr/>
              <a:t>1</a:t>
            </a:fld>
            <a:endParaRPr lang="lv-LV" smtClean="0">
              <a:latin typeface="Arial" pitchFamily="34" charset="0"/>
            </a:endParaRPr>
          </a:p>
        </p:txBody>
      </p:sp>
      <p:pic>
        <p:nvPicPr>
          <p:cNvPr id="2056" name="Picture 8" descr="http://1.bp.blogspot.com/-uTsHuZmWnDY/VRg4cfllneI/AAAAAAAAFV8/rlkwuKaTZzI/s1600/Jesus%2BResurrection.jpg"/>
          <p:cNvPicPr>
            <a:picLocks noChangeAspect="1" noChangeArrowheads="1"/>
          </p:cNvPicPr>
          <p:nvPr/>
        </p:nvPicPr>
        <p:blipFill>
          <a:blip r:embed="rId3"/>
          <a:srcRect/>
          <a:stretch>
            <a:fillRect/>
          </a:stretch>
        </p:blipFill>
        <p:spPr bwMode="auto">
          <a:xfrm>
            <a:off x="642910" y="1392993"/>
            <a:ext cx="7643866" cy="54650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12 Pēc tam Viņš parādījās citā izskatā diviem no viņiem, kad tie gāja uz laukiem. 13 Arī tie aizgājuši pavēstīja to pārējiem, un arī tiem viņi neticēja.</a:t>
            </a:r>
          </a:p>
        </p:txBody>
      </p:sp>
      <p:sp>
        <p:nvSpPr>
          <p:cNvPr id="10243" name="Slide Number Placeholder 3"/>
          <p:cNvSpPr>
            <a:spLocks noGrp="1"/>
          </p:cNvSpPr>
          <p:nvPr>
            <p:ph type="sldNum" sz="quarter" idx="12"/>
          </p:nvPr>
        </p:nvSpPr>
        <p:spPr>
          <a:noFill/>
        </p:spPr>
        <p:txBody>
          <a:bodyPr/>
          <a:lstStyle/>
          <a:p>
            <a:fld id="{C1B7AA45-533D-4605-84AB-6FB2350B838A}" type="slidenum">
              <a:rPr lang="lv-LV" smtClean="0">
                <a:latin typeface="Arial" pitchFamily="34" charset="0"/>
              </a:rPr>
              <a:pPr/>
              <a:t>10</a:t>
            </a:fld>
            <a:endParaRPr lang="lv-LV" smtClean="0">
              <a:latin typeface="Arial" pitchFamily="34" charset="0"/>
            </a:endParaRPr>
          </a:p>
        </p:txBody>
      </p:sp>
      <p:pic>
        <p:nvPicPr>
          <p:cNvPr id="5" name="Picture 6" descr="http://tomperna.files.wordpress.com/2012/04/road-to-emmaus.jpg"/>
          <p:cNvPicPr>
            <a:picLocks noChangeAspect="1" noChangeArrowheads="1"/>
          </p:cNvPicPr>
          <p:nvPr/>
        </p:nvPicPr>
        <p:blipFill>
          <a:blip r:embed="rId2"/>
          <a:srcRect l="33429" r="16966"/>
          <a:stretch>
            <a:fillRect/>
          </a:stretch>
        </p:blipFill>
        <p:spPr bwMode="auto">
          <a:xfrm>
            <a:off x="5489131" y="857232"/>
            <a:ext cx="3654869" cy="6000769"/>
          </a:xfrm>
          <a:prstGeom prst="rect">
            <a:avLst/>
          </a:prstGeom>
          <a:ln>
            <a:noFill/>
          </a:ln>
          <a:effectLst>
            <a:softEdge rad="112500"/>
          </a:effectLst>
        </p:spPr>
      </p:pic>
      <p:sp>
        <p:nvSpPr>
          <p:cNvPr id="6" name="Rectangle 5"/>
          <p:cNvSpPr>
            <a:spLocks noChangeArrowheads="1"/>
          </p:cNvSpPr>
          <p:nvPr/>
        </p:nvSpPr>
        <p:spPr bwMode="auto">
          <a:xfrm>
            <a:off x="0" y="1285875"/>
            <a:ext cx="5429250" cy="5694363"/>
          </a:xfrm>
          <a:prstGeom prst="rect">
            <a:avLst/>
          </a:prstGeom>
          <a:noFill/>
          <a:ln w="9525">
            <a:noFill/>
            <a:miter lim="800000"/>
            <a:headEnd/>
            <a:tailEnd/>
          </a:ln>
        </p:spPr>
        <p:txBody>
          <a:bodyPr>
            <a:spAutoFit/>
          </a:bodyPr>
          <a:lstStyle/>
          <a:p>
            <a:pPr algn="just">
              <a:buFontTx/>
              <a:buChar char="•"/>
            </a:pPr>
            <a:r>
              <a:rPr lang="lv-LV" sz="2800" b="1"/>
              <a:t>2 Jēzus mācekļi, </a:t>
            </a:r>
            <a:r>
              <a:rPr lang="lv-LV" sz="2800"/>
              <a:t>izdzirdēdami par </a:t>
            </a:r>
            <a:r>
              <a:rPr lang="lv-LV" sz="2800" b="1"/>
              <a:t>Jēzus miesu pazušanu</a:t>
            </a:r>
            <a:r>
              <a:rPr lang="lv-LV" sz="2800"/>
              <a:t>, </a:t>
            </a:r>
            <a:r>
              <a:rPr lang="lv-LV" sz="2800" b="1"/>
              <a:t>NETIC</a:t>
            </a:r>
            <a:r>
              <a:rPr lang="lv-LV" sz="2800"/>
              <a:t> augšāmcelšanai, bet bailēs </a:t>
            </a:r>
            <a:r>
              <a:rPr lang="lv-LV" sz="2800" b="1"/>
              <a:t>dodas prom no Jeruzalemes uz Emavu</a:t>
            </a:r>
            <a:r>
              <a:rPr lang="lv-LV" sz="2800"/>
              <a:t> (9 km).</a:t>
            </a:r>
          </a:p>
          <a:p>
            <a:pPr algn="just">
              <a:buFontTx/>
              <a:buChar char="•"/>
            </a:pPr>
            <a:r>
              <a:rPr lang="lv-LV" sz="2800" b="1"/>
              <a:t>Jēzus</a:t>
            </a:r>
            <a:r>
              <a:rPr lang="lv-LV" sz="2800"/>
              <a:t> viņus </a:t>
            </a:r>
            <a:r>
              <a:rPr lang="lv-LV" sz="2800" b="1"/>
              <a:t>sastop</a:t>
            </a:r>
            <a:r>
              <a:rPr lang="lv-LV" sz="2800"/>
              <a:t> </a:t>
            </a:r>
            <a:r>
              <a:rPr lang="lv-LV" sz="2800" b="1"/>
              <a:t>ceļā</a:t>
            </a:r>
            <a:r>
              <a:rPr lang="lv-LV" sz="2800"/>
              <a:t> un </a:t>
            </a:r>
            <a:r>
              <a:rPr lang="lv-LV" sz="2800" b="1"/>
              <a:t>sākumā</a:t>
            </a:r>
            <a:r>
              <a:rPr lang="lv-LV" sz="2800"/>
              <a:t> viņi to </a:t>
            </a:r>
            <a:r>
              <a:rPr lang="lv-LV" sz="2800" b="1"/>
              <a:t>neatpazīst</a:t>
            </a:r>
            <a:r>
              <a:rPr lang="lv-LV" sz="2800"/>
              <a:t>.</a:t>
            </a:r>
          </a:p>
          <a:p>
            <a:pPr algn="just">
              <a:buFontTx/>
              <a:buChar char="•"/>
            </a:pPr>
            <a:r>
              <a:rPr lang="lv-LV" sz="2800" b="1"/>
              <a:t>Jēzus izskaidro </a:t>
            </a:r>
            <a:r>
              <a:rPr lang="lv-LV" sz="2800"/>
              <a:t>tiem visus </a:t>
            </a:r>
            <a:r>
              <a:rPr lang="lv-LV" sz="2800" b="1"/>
              <a:t>VD rakstus</a:t>
            </a:r>
            <a:r>
              <a:rPr lang="lv-LV" sz="2800"/>
              <a:t>, kas </a:t>
            </a:r>
            <a:r>
              <a:rPr lang="lv-LV" sz="2800" b="1"/>
              <a:t>liecina</a:t>
            </a:r>
            <a:r>
              <a:rPr lang="lv-LV" sz="2800"/>
              <a:t> par </a:t>
            </a:r>
            <a:r>
              <a:rPr lang="lv-LV" sz="2800" b="1"/>
              <a:t>augšāmcelšanos</a:t>
            </a:r>
            <a:r>
              <a:rPr lang="lv-LV" sz="2800"/>
              <a:t>, un tikai tad tie Jēzu </a:t>
            </a:r>
            <a:r>
              <a:rPr lang="lv-LV" sz="2800" b="1"/>
              <a:t>atpazīst.</a:t>
            </a:r>
            <a:r>
              <a:rPr lang="lv-LV" sz="2800"/>
              <a:t> </a:t>
            </a:r>
            <a:r>
              <a:rPr lang="lv-LV" sz="2800" b="1"/>
              <a:t>2 mācekļi dodas atpakaļ </a:t>
            </a:r>
            <a:r>
              <a:rPr lang="lv-LV" sz="2800"/>
              <a:t>pie </a:t>
            </a:r>
            <a:r>
              <a:rPr lang="lv-LV" sz="2800" b="1"/>
              <a:t>pārējiem</a:t>
            </a:r>
            <a:r>
              <a:rPr lang="lv-LV" sz="2800"/>
              <a:t> </a:t>
            </a:r>
            <a:r>
              <a:rPr lang="lv-LV" sz="2800" b="1"/>
              <a:t>liecināt</a:t>
            </a:r>
            <a:r>
              <a:rPr lang="lv-LV" sz="2800"/>
              <a:t>, bet tie atkal </a:t>
            </a:r>
            <a:r>
              <a:rPr lang="lv-LV" sz="2800" b="1"/>
              <a:t>NETIC</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14 Vēlāk Viņš parādījās tiem vienpadsmit, kad viņi pie galda sēdēja, un Viņš norāja viņu neticību un sirds cietību, ka viņi neticēja tiem, kas bija redzējuši viņu pēc augšāmcelšanās. </a:t>
            </a:r>
          </a:p>
        </p:txBody>
      </p:sp>
      <p:sp>
        <p:nvSpPr>
          <p:cNvPr id="7" name="Rectangle 6"/>
          <p:cNvSpPr>
            <a:spLocks noChangeArrowheads="1"/>
          </p:cNvSpPr>
          <p:nvPr/>
        </p:nvSpPr>
        <p:spPr bwMode="auto">
          <a:xfrm>
            <a:off x="-71470" y="1643050"/>
            <a:ext cx="9429784" cy="954107"/>
          </a:xfrm>
          <a:prstGeom prst="rect">
            <a:avLst/>
          </a:prstGeom>
          <a:noFill/>
          <a:ln w="9525">
            <a:noFill/>
            <a:miter lim="800000"/>
            <a:headEnd/>
            <a:tailEnd/>
          </a:ln>
        </p:spPr>
        <p:txBody>
          <a:bodyPr wrap="square">
            <a:spAutoFit/>
          </a:bodyPr>
          <a:lstStyle/>
          <a:p>
            <a:pPr>
              <a:buFontTx/>
              <a:buChar char="•"/>
            </a:pPr>
            <a:r>
              <a:rPr lang="lv-LV" sz="2800" b="1" dirty="0"/>
              <a:t>Jēzus parādās 11 mācekļiem </a:t>
            </a:r>
            <a:r>
              <a:rPr lang="lv-LV" sz="2800" dirty="0"/>
              <a:t>un </a:t>
            </a:r>
            <a:r>
              <a:rPr lang="lv-LV" sz="2800" b="1" dirty="0"/>
              <a:t>norāj</a:t>
            </a:r>
            <a:r>
              <a:rPr lang="lv-LV" sz="2800" dirty="0"/>
              <a:t> viņu </a:t>
            </a:r>
            <a:r>
              <a:rPr lang="lv-LV" sz="2800" b="1" dirty="0" smtClean="0"/>
              <a:t>NETICĪBU un SIRDS CIETĪBU, ka netic aculieciniekiem</a:t>
            </a:r>
            <a:r>
              <a:rPr lang="lv-LV" sz="2800" dirty="0" smtClean="0"/>
              <a:t>! </a:t>
            </a:r>
            <a:endParaRPr lang="lv-LV" sz="2800" dirty="0"/>
          </a:p>
        </p:txBody>
      </p:sp>
      <p:sp>
        <p:nvSpPr>
          <p:cNvPr id="11269" name="Slide Number Placeholder 3"/>
          <p:cNvSpPr>
            <a:spLocks noGrp="1"/>
          </p:cNvSpPr>
          <p:nvPr>
            <p:ph type="sldNum" sz="quarter" idx="12"/>
          </p:nvPr>
        </p:nvSpPr>
        <p:spPr>
          <a:noFill/>
        </p:spPr>
        <p:txBody>
          <a:bodyPr/>
          <a:lstStyle/>
          <a:p>
            <a:fld id="{494E60E5-C9C4-408D-B0F7-1EC176D71D2D}" type="slidenum">
              <a:rPr lang="lv-LV" smtClean="0">
                <a:latin typeface="Arial" pitchFamily="34" charset="0"/>
              </a:rPr>
              <a:pPr/>
              <a:t>11</a:t>
            </a:fld>
            <a:endParaRPr lang="lv-LV" smtClean="0">
              <a:latin typeface="Arial" pitchFamily="34" charset="0"/>
            </a:endParaRPr>
          </a:p>
        </p:txBody>
      </p:sp>
      <p:pic>
        <p:nvPicPr>
          <p:cNvPr id="11271" name="Picture 7" descr="Attēlu rezultāti vaicājumam “Jesus appears to disciples”"/>
          <p:cNvPicPr>
            <a:picLocks noChangeAspect="1" noChangeArrowheads="1"/>
          </p:cNvPicPr>
          <p:nvPr/>
        </p:nvPicPr>
        <p:blipFill>
          <a:blip r:embed="rId2"/>
          <a:srcRect/>
          <a:stretch>
            <a:fillRect/>
          </a:stretch>
        </p:blipFill>
        <p:spPr bwMode="auto">
          <a:xfrm>
            <a:off x="428596" y="2571744"/>
            <a:ext cx="8358246" cy="42862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1"/>
                                        </p:tgtEl>
                                        <p:attrNameLst>
                                          <p:attrName>style.visibility</p:attrName>
                                        </p:attrNameLst>
                                      </p:cBhvr>
                                      <p:to>
                                        <p:strVal val="visible"/>
                                      </p:to>
                                    </p:set>
                                    <p:animEffect transition="in" filter="fade">
                                      <p:cBhvr>
                                        <p:cTn id="11" dur="2000"/>
                                        <p:tgtEl>
                                          <p:spTgt spid="11271"/>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sundownfbc.com/wp-content/uploads/2014/08/Jesus-commission.jpg"/>
          <p:cNvPicPr>
            <a:picLocks noChangeAspect="1" noChangeArrowheads="1"/>
          </p:cNvPicPr>
          <p:nvPr/>
        </p:nvPicPr>
        <p:blipFill>
          <a:blip r:embed="rId2" cstate="print"/>
          <a:srcRect/>
          <a:stretch>
            <a:fillRect/>
          </a:stretch>
        </p:blipFill>
        <p:spPr bwMode="auto">
          <a:xfrm>
            <a:off x="571472" y="3286124"/>
            <a:ext cx="7572396" cy="3571876"/>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15 </a:t>
            </a:r>
            <a:r>
              <a:rPr lang="lv-LV" sz="2800" i="1" dirty="0" smtClean="0"/>
              <a:t>Un Viņš tiem sacīja: "Ejiet pa visu pasauli un sludiniet evaņģēliju visai radībai. 16 Kas tic un tiks kristīts, tas tiks glābts, bet, kas netic, tas tiks pazudināts.</a:t>
            </a:r>
          </a:p>
        </p:txBody>
      </p:sp>
      <p:sp>
        <p:nvSpPr>
          <p:cNvPr id="7" name="Rectangle 6"/>
          <p:cNvSpPr>
            <a:spLocks noChangeArrowheads="1"/>
          </p:cNvSpPr>
          <p:nvPr/>
        </p:nvSpPr>
        <p:spPr bwMode="auto">
          <a:xfrm>
            <a:off x="0" y="1214422"/>
            <a:ext cx="9144000" cy="2246769"/>
          </a:xfrm>
          <a:prstGeom prst="rect">
            <a:avLst/>
          </a:prstGeom>
          <a:noFill/>
          <a:ln w="9525">
            <a:noFill/>
            <a:miter lim="800000"/>
            <a:headEnd/>
            <a:tailEnd/>
          </a:ln>
        </p:spPr>
        <p:txBody>
          <a:bodyPr wrap="square">
            <a:spAutoFit/>
          </a:bodyPr>
          <a:lstStyle/>
          <a:p>
            <a:pPr>
              <a:buFontTx/>
              <a:buChar char="•"/>
            </a:pPr>
            <a:r>
              <a:rPr lang="lv-LV" sz="2800" dirty="0" smtClean="0"/>
              <a:t>Tad </a:t>
            </a:r>
            <a:r>
              <a:rPr lang="lv-LV" sz="2800" b="1" dirty="0"/>
              <a:t>Jēzus IEDROŠINA </a:t>
            </a:r>
            <a:r>
              <a:rPr lang="lv-LV" sz="2800" dirty="0"/>
              <a:t>un </a:t>
            </a:r>
            <a:r>
              <a:rPr lang="lv-LV" sz="2800" b="1" dirty="0"/>
              <a:t>PAVĒL</a:t>
            </a:r>
            <a:r>
              <a:rPr lang="lv-LV" sz="2800" dirty="0"/>
              <a:t> </a:t>
            </a:r>
            <a:r>
              <a:rPr lang="lv-LV" sz="2800" b="1" dirty="0"/>
              <a:t>11 mācekļiem sludināt</a:t>
            </a:r>
            <a:r>
              <a:rPr lang="lv-LV" sz="2800" dirty="0"/>
              <a:t>  </a:t>
            </a:r>
            <a:r>
              <a:rPr lang="lv-LV" sz="2800" dirty="0" smtClean="0"/>
              <a:t>šo </a:t>
            </a:r>
            <a:r>
              <a:rPr lang="lv-LV" sz="2800" b="1" dirty="0"/>
              <a:t>EVAŅĢĒLIJU</a:t>
            </a:r>
            <a:r>
              <a:rPr lang="lv-LV" sz="2800" dirty="0"/>
              <a:t> </a:t>
            </a:r>
            <a:r>
              <a:rPr lang="lv-LV" sz="2800" dirty="0" smtClean="0"/>
              <a:t>(prieka</a:t>
            </a:r>
            <a:r>
              <a:rPr lang="lv-LV" sz="2800" b="1" dirty="0" smtClean="0"/>
              <a:t> </a:t>
            </a:r>
            <a:r>
              <a:rPr lang="lv-LV" sz="2800" b="1" dirty="0"/>
              <a:t>vēsti</a:t>
            </a:r>
            <a:r>
              <a:rPr lang="lv-LV" sz="2800" dirty="0"/>
              <a:t>) </a:t>
            </a:r>
            <a:r>
              <a:rPr lang="lv-LV" sz="2800" b="1" dirty="0"/>
              <a:t>visai pasaulei</a:t>
            </a:r>
            <a:r>
              <a:rPr lang="lv-LV" sz="2800" dirty="0"/>
              <a:t>!</a:t>
            </a:r>
          </a:p>
          <a:p>
            <a:pPr>
              <a:buFontTx/>
              <a:buChar char="•"/>
            </a:pPr>
            <a:r>
              <a:rPr lang="lv-LV" sz="2800" dirty="0"/>
              <a:t>Visi </a:t>
            </a:r>
            <a:r>
              <a:rPr lang="lv-LV" sz="2800" b="1" dirty="0"/>
              <a:t>TICĪGIE</a:t>
            </a:r>
            <a:r>
              <a:rPr lang="lv-LV" sz="2800" dirty="0"/>
              <a:t> </a:t>
            </a:r>
            <a:r>
              <a:rPr lang="lv-LV" sz="2800" dirty="0" smtClean="0"/>
              <a:t>un </a:t>
            </a:r>
            <a:r>
              <a:rPr lang="lv-LV" sz="2800" b="1" dirty="0"/>
              <a:t>KRISTĪTI</a:t>
            </a:r>
            <a:r>
              <a:rPr lang="lv-LV" sz="2800" dirty="0"/>
              <a:t> </a:t>
            </a:r>
            <a:r>
              <a:rPr lang="lv-LV" sz="2800" dirty="0">
                <a:sym typeface="Wingdings" pitchFamily="2" charset="2"/>
              </a:rPr>
              <a:t></a:t>
            </a:r>
            <a:r>
              <a:rPr lang="lv-LV" sz="2800" dirty="0"/>
              <a:t> tiks </a:t>
            </a:r>
            <a:r>
              <a:rPr lang="lv-LV" sz="2800" b="1" dirty="0"/>
              <a:t>IZGLĀBTI</a:t>
            </a:r>
            <a:r>
              <a:rPr lang="lv-LV" sz="2800" dirty="0"/>
              <a:t>,</a:t>
            </a:r>
          </a:p>
          <a:p>
            <a:pPr>
              <a:buFontTx/>
              <a:buChar char="•"/>
            </a:pPr>
            <a:r>
              <a:rPr lang="lv-LV" sz="2800" b="1" dirty="0"/>
              <a:t>NETICĪGIE</a:t>
            </a:r>
            <a:r>
              <a:rPr lang="lv-LV" sz="2800" dirty="0"/>
              <a:t> </a:t>
            </a:r>
            <a:r>
              <a:rPr lang="lv-LV" sz="2800" dirty="0">
                <a:sym typeface="Wingdings" pitchFamily="2" charset="2"/>
              </a:rPr>
              <a:t> </a:t>
            </a:r>
            <a:r>
              <a:rPr lang="lv-LV" sz="2800" b="1" dirty="0">
                <a:sym typeface="Wingdings" pitchFamily="2" charset="2"/>
              </a:rPr>
              <a:t>PAZUDINĀTI</a:t>
            </a:r>
            <a:r>
              <a:rPr lang="lv-LV" sz="2800" dirty="0">
                <a:sym typeface="Wingdings" pitchFamily="2" charset="2"/>
              </a:rPr>
              <a:t>!</a:t>
            </a:r>
            <a:endParaRPr lang="lv-LV" sz="2800" dirty="0"/>
          </a:p>
        </p:txBody>
      </p:sp>
      <p:sp>
        <p:nvSpPr>
          <p:cNvPr id="11269" name="Slide Number Placeholder 3"/>
          <p:cNvSpPr>
            <a:spLocks noGrp="1"/>
          </p:cNvSpPr>
          <p:nvPr>
            <p:ph type="sldNum" sz="quarter" idx="12"/>
          </p:nvPr>
        </p:nvSpPr>
        <p:spPr>
          <a:noFill/>
        </p:spPr>
        <p:txBody>
          <a:bodyPr/>
          <a:lstStyle/>
          <a:p>
            <a:fld id="{494E60E5-C9C4-408D-B0F7-1EC176D71D2D}" type="slidenum">
              <a:rPr lang="lv-LV" smtClean="0">
                <a:latin typeface="Arial" pitchFamily="34" charset="0"/>
              </a:rPr>
              <a:pPr/>
              <a:t>12</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fade">
                                      <p:cBhvr>
                                        <p:cTn id="11" dur="2000"/>
                                        <p:tgtEl>
                                          <p:spTgt spid="3686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75"/>
            <a:ext cx="5715000" cy="6124575"/>
          </a:xfrm>
          <a:prstGeom prst="rect">
            <a:avLst/>
          </a:prstGeom>
          <a:noFill/>
          <a:ln w="9525">
            <a:noFill/>
            <a:miter lim="800000"/>
            <a:headEnd/>
            <a:tailEnd/>
          </a:ln>
        </p:spPr>
        <p:txBody>
          <a:bodyPr>
            <a:spAutoFit/>
          </a:bodyPr>
          <a:lstStyle/>
          <a:p>
            <a:pPr>
              <a:buFontTx/>
              <a:buChar char="•"/>
            </a:pPr>
            <a:r>
              <a:rPr lang="lv-LV" sz="2800" b="1"/>
              <a:t>Tā bija īsta nāve un īsta augšāmcelšanās!</a:t>
            </a:r>
          </a:p>
          <a:p>
            <a:pPr>
              <a:buFontTx/>
              <a:buChar char="•"/>
            </a:pPr>
            <a:r>
              <a:rPr lang="lv-LV" sz="2800"/>
              <a:t>Kristus </a:t>
            </a:r>
            <a:r>
              <a:rPr lang="lv-LV" sz="2800" b="1"/>
              <a:t>nav palicis kapā</a:t>
            </a:r>
            <a:r>
              <a:rPr lang="lv-LV" sz="2800"/>
              <a:t>, bet ir </a:t>
            </a:r>
            <a:r>
              <a:rPr lang="lv-LV" sz="2800" b="1"/>
              <a:t>augšāmcēlies</a:t>
            </a:r>
            <a:r>
              <a:rPr lang="lv-LV" sz="2800"/>
              <a:t>, lai par to mums </a:t>
            </a:r>
            <a:r>
              <a:rPr lang="lv-LV" sz="2800" b="1"/>
              <a:t>pavēstītu</a:t>
            </a:r>
            <a:r>
              <a:rPr lang="lv-LV" sz="2800"/>
              <a:t>. </a:t>
            </a:r>
          </a:p>
          <a:p>
            <a:pPr>
              <a:buFontTx/>
              <a:buChar char="•"/>
            </a:pPr>
            <a:r>
              <a:rPr lang="lv-LV" sz="2800" b="1"/>
              <a:t>Neticības procents </a:t>
            </a:r>
            <a:r>
              <a:rPr lang="lv-LV" sz="2800"/>
              <a:t>ir </a:t>
            </a:r>
            <a:r>
              <a:rPr lang="lv-LV" sz="2800" b="1"/>
              <a:t>liels</a:t>
            </a:r>
            <a:r>
              <a:rPr lang="lv-LV" sz="2800"/>
              <a:t>  </a:t>
            </a:r>
            <a:r>
              <a:rPr lang="lv-LV" sz="2800" b="1"/>
              <a:t>toreiz</a:t>
            </a:r>
            <a:r>
              <a:rPr lang="lv-LV" sz="2800"/>
              <a:t> un </a:t>
            </a:r>
            <a:r>
              <a:rPr lang="lv-LV" sz="2800" b="1"/>
              <a:t>tagad</a:t>
            </a:r>
            <a:r>
              <a:rPr lang="lv-LV" sz="2800"/>
              <a:t>, bet </a:t>
            </a:r>
            <a:r>
              <a:rPr lang="lv-LV" sz="2800" b="1"/>
              <a:t>TICĪBAS</a:t>
            </a:r>
            <a:r>
              <a:rPr lang="lv-LV" sz="2800"/>
              <a:t> </a:t>
            </a:r>
            <a:r>
              <a:rPr lang="lv-LV" sz="2800" b="1"/>
              <a:t>IEGUVUMS</a:t>
            </a:r>
            <a:r>
              <a:rPr lang="lv-LV" sz="2800"/>
              <a:t> ir </a:t>
            </a:r>
            <a:r>
              <a:rPr lang="lv-LV" sz="2800" b="1"/>
              <a:t>NEATSVERAMS</a:t>
            </a:r>
            <a:r>
              <a:rPr lang="lv-LV" sz="2800"/>
              <a:t>! </a:t>
            </a:r>
          </a:p>
          <a:p>
            <a:pPr>
              <a:buFontTx/>
              <a:buChar char="•"/>
            </a:pPr>
            <a:r>
              <a:rPr lang="lv-LV" sz="2800"/>
              <a:t>Ja </a:t>
            </a:r>
            <a:r>
              <a:rPr lang="lv-LV" sz="2800" b="1"/>
              <a:t>Kristus</a:t>
            </a:r>
            <a:r>
              <a:rPr lang="lv-LV" sz="2800"/>
              <a:t> ir </a:t>
            </a:r>
            <a:r>
              <a:rPr lang="lv-LV" sz="2800" b="1"/>
              <a:t>augšāmcēlies</a:t>
            </a:r>
            <a:r>
              <a:rPr lang="lv-LV" sz="2800"/>
              <a:t>, tad arī </a:t>
            </a:r>
            <a:r>
              <a:rPr lang="lv-LV" sz="2800" b="1"/>
              <a:t>mēs</a:t>
            </a:r>
            <a:r>
              <a:rPr lang="lv-LV" sz="2800"/>
              <a:t> </a:t>
            </a:r>
            <a:r>
              <a:rPr lang="lv-LV" sz="2800" b="1"/>
              <a:t>līdz ar Viņu celsimies augšā </a:t>
            </a:r>
            <a:r>
              <a:rPr lang="lv-LV" sz="2800"/>
              <a:t>pastarā dienā!</a:t>
            </a:r>
          </a:p>
          <a:p>
            <a:pPr>
              <a:buFontTx/>
              <a:buChar char="•"/>
            </a:pPr>
            <a:r>
              <a:rPr lang="lv-LV" sz="2800" b="1"/>
              <a:t>Kristus</a:t>
            </a:r>
            <a:r>
              <a:rPr lang="lv-LV" sz="2800"/>
              <a:t> ir </a:t>
            </a:r>
            <a:r>
              <a:rPr lang="lv-LV" sz="2800" b="1"/>
              <a:t>augšāmcēlies</a:t>
            </a:r>
            <a:r>
              <a:rPr lang="lv-LV" sz="2800"/>
              <a:t>,   </a:t>
            </a:r>
            <a:r>
              <a:rPr lang="lv-LV" sz="2800" b="1"/>
              <a:t>patiesi augšāmcēlies</a:t>
            </a:r>
            <a:r>
              <a:rPr lang="lv-LV" sz="2800"/>
              <a:t>, iesim un </a:t>
            </a:r>
            <a:r>
              <a:rPr lang="lv-LV" sz="2800" b="1"/>
              <a:t>LIECINĀSIM</a:t>
            </a:r>
            <a:r>
              <a:rPr lang="lv-LV" sz="2800"/>
              <a:t> </a:t>
            </a:r>
            <a:r>
              <a:rPr lang="lv-LV" sz="2800" b="1"/>
              <a:t>visiem</a:t>
            </a:r>
            <a:r>
              <a:rPr lang="lv-LV" sz="2800"/>
              <a:t> par to. Āmen</a:t>
            </a:r>
            <a:endParaRPr lang="lv-LV" sz="3200"/>
          </a:p>
        </p:txBody>
      </p:sp>
      <p:sp>
        <p:nvSpPr>
          <p:cNvPr id="12292" name="Slide Number Placeholder 3"/>
          <p:cNvSpPr>
            <a:spLocks noGrp="1"/>
          </p:cNvSpPr>
          <p:nvPr>
            <p:ph type="sldNum" sz="quarter" idx="12"/>
          </p:nvPr>
        </p:nvSpPr>
        <p:spPr>
          <a:noFill/>
        </p:spPr>
        <p:txBody>
          <a:bodyPr/>
          <a:lstStyle/>
          <a:p>
            <a:fld id="{89BFDAC4-DDF6-4647-AC5C-EA367A1953AB}" type="slidenum">
              <a:rPr lang="lv-LV" smtClean="0">
                <a:latin typeface="Arial" pitchFamily="34" charset="0"/>
              </a:rPr>
              <a:pPr/>
              <a:t>13</a:t>
            </a:fld>
            <a:endParaRPr lang="lv-LV" smtClean="0">
              <a:latin typeface="Arial" pitchFamily="34" charset="0"/>
            </a:endParaRPr>
          </a:p>
        </p:txBody>
      </p:sp>
      <p:pic>
        <p:nvPicPr>
          <p:cNvPr id="5" name="Picture 5"/>
          <p:cNvPicPr>
            <a:picLocks noChangeAspect="1" noChangeArrowheads="1"/>
          </p:cNvPicPr>
          <p:nvPr/>
        </p:nvPicPr>
        <p:blipFill>
          <a:blip r:embed="rId2" cstate="print"/>
          <a:srcRect r="14787"/>
          <a:stretch>
            <a:fillRect/>
          </a:stretch>
        </p:blipFill>
        <p:spPr bwMode="auto">
          <a:xfrm>
            <a:off x="5256213" y="642918"/>
            <a:ext cx="3887787" cy="571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545D3A44-07B1-4364-8616-4D37D68A320A}" type="slidenum">
              <a:rPr lang="lv-LV" smtClean="0">
                <a:latin typeface="Arial" pitchFamily="34" charset="0"/>
              </a:rPr>
              <a:pPr/>
              <a:t>14</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42875" y="114300"/>
            <a:ext cx="8964613" cy="885825"/>
          </a:xfrm>
        </p:spPr>
        <p:txBody>
          <a:bodyPr/>
          <a:lstStyle/>
          <a:p>
            <a:pPr eaLnBrk="1" hangingPunct="1"/>
            <a:r>
              <a:rPr lang="lv-LV" sz="4000" b="1" smtClean="0"/>
              <a:t>Mk.16:1-16 Kristus augšāmcelšanās</a:t>
            </a:r>
            <a:endParaRPr lang="lv-LV" sz="4000" smtClean="0"/>
          </a:p>
        </p:txBody>
      </p:sp>
      <p:pic>
        <p:nvPicPr>
          <p:cNvPr id="3075" name="Picture 3" descr="DOVE019"/>
          <p:cNvPicPr>
            <a:picLocks noChangeAspect="1" noChangeArrowheads="1"/>
          </p:cNvPicPr>
          <p:nvPr/>
        </p:nvPicPr>
        <p:blipFill>
          <a:blip r:embed="rId2"/>
          <a:srcRect/>
          <a:stretch>
            <a:fillRect/>
          </a:stretch>
        </p:blipFill>
        <p:spPr bwMode="auto">
          <a:xfrm>
            <a:off x="-17463" y="73025"/>
            <a:ext cx="446088" cy="63500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D6BCDD66-BD5A-4BAE-8895-BAD96B371CD8}" type="slidenum">
              <a:rPr lang="lv-LV" smtClean="0">
                <a:latin typeface="Arial" pitchFamily="34" charset="0"/>
              </a:rPr>
              <a:pPr/>
              <a:t>2</a:t>
            </a:fld>
            <a:endParaRPr lang="lv-LV" smtClean="0">
              <a:latin typeface="Arial" pitchFamily="34" charset="0"/>
            </a:endParaRPr>
          </a:p>
        </p:txBody>
      </p:sp>
      <p:sp>
        <p:nvSpPr>
          <p:cNvPr id="3077" name="Rectangle 6"/>
          <p:cNvSpPr>
            <a:spLocks noChangeArrowheads="1"/>
          </p:cNvSpPr>
          <p:nvPr/>
        </p:nvSpPr>
        <p:spPr bwMode="auto">
          <a:xfrm>
            <a:off x="0" y="857250"/>
            <a:ext cx="9144000" cy="6094413"/>
          </a:xfrm>
          <a:prstGeom prst="rect">
            <a:avLst/>
          </a:prstGeom>
          <a:noFill/>
          <a:ln w="9525">
            <a:noFill/>
            <a:miter lim="800000"/>
            <a:headEnd/>
            <a:tailEnd/>
          </a:ln>
        </p:spPr>
        <p:txBody>
          <a:bodyPr>
            <a:spAutoFit/>
          </a:bodyPr>
          <a:lstStyle/>
          <a:p>
            <a:r>
              <a:rPr lang="lv-LV" sz="2600"/>
              <a:t>1 Kad sabata diena bija pagājusi, Marija Magdalēna un Marija, Jēkaba māte, un Salome nopirka smaržīgas zāles, lai ietu un svaidītu Jēzu. 2 Nedēļas pirmajā dienā rīta agrumā, saulei lecot, tās nāca pie kapa 3 un sarunājās savā starpā: "Kas mums novels akmeni no kapa ieejas?" 4 Pacēlušas acis, tās redzēja – akmens jau novelts. Bet tas bija ļoti liels. 5 Ienākušas kapā, tās ieraudzīja baltās drānās tērptu jaunekli sēžam labajā pusē, un tās izbijās. 6 Bet Viņš tām sacīja: "Nebīstieties! Jūs meklējat Jēzu, Nācarieti, krustā sisto, Viņš ir augšāmcēlies, un viņa šeit nav. Redziet, vieta, kur tie viņu nolika. 7 Bet ejiet un pasakiet to viņa mācekļiem un Pēterim: Viņš pirms jums aizies uz Galileju; tur jūs viņu redzēsit, kā Viņš jums sacījis." 8 Iznākušas no kapa tās metās bēgt prom, tās trīcēja un bija satriektas, un nestāstīja nevienam neko, jo baidījās. </a:t>
            </a:r>
          </a:p>
        </p:txBody>
      </p:sp>
      <p:sp>
        <p:nvSpPr>
          <p:cNvPr id="3078"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1.apr.2018.</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D897135C-9044-41ED-864A-E9A2C59472F6}" type="slidenum">
              <a:rPr lang="lv-LV" smtClean="0">
                <a:latin typeface="Arial" pitchFamily="34" charset="0"/>
              </a:rPr>
              <a:pPr/>
              <a:t>3</a:t>
            </a:fld>
            <a:endParaRPr lang="lv-LV" smtClean="0">
              <a:latin typeface="Arial" pitchFamily="34" charset="0"/>
            </a:endParaRPr>
          </a:p>
        </p:txBody>
      </p:sp>
      <p:sp>
        <p:nvSpPr>
          <p:cNvPr id="4099" name="Rectangle 6"/>
          <p:cNvSpPr>
            <a:spLocks noChangeArrowheads="1"/>
          </p:cNvSpPr>
          <p:nvPr/>
        </p:nvSpPr>
        <p:spPr bwMode="auto">
          <a:xfrm>
            <a:off x="0" y="142875"/>
            <a:ext cx="9144000" cy="6556375"/>
          </a:xfrm>
          <a:prstGeom prst="rect">
            <a:avLst/>
          </a:prstGeom>
          <a:noFill/>
          <a:ln w="9525">
            <a:noFill/>
            <a:miter lim="800000"/>
            <a:headEnd/>
            <a:tailEnd/>
          </a:ln>
        </p:spPr>
        <p:txBody>
          <a:bodyPr>
            <a:spAutoFit/>
          </a:bodyPr>
          <a:lstStyle/>
          <a:p>
            <a:r>
              <a:rPr lang="lv-LV" sz="2800"/>
              <a:t>9 Augšāmcēlies rīta agrumā nedēļas pirmajā dienā, Jēzus vispirms parādījās Marijai Magdalēnai, no kuras Viņš bija izdzinis septiņus dēmonus. 10 Viņa gāja un to pavēstīja tiem, kas ar viņu bijuši kopā un tagad sēroja un raudāja. 11 Bet, dzirdot, ka Viņš esot dzīvs un ka tā viņu redzējusi, tie neticēja. 12 Pēc tam Viņš parādījās citā izskatā diviem no viņiem, kad tie gāja uz laukiem. 13 Arī tie aizgājuši pavēstīja to pārējiem, un arī tiem viņi neticēja. 14 Vēlāk Viņš parādījās tiem vienpadsmit, kad viņi pie galda sēdēja, un Viņš norāja viņu neticību un sirds cietību, ka viņi neticēja tiem, kas bija redzējuši viņu pēc augšāmcelšanās. 15 Un Viņš tiem sacīja: "Ejiet pa visu pasauli un sludiniet evaņģēliju visai radībai. 16 Kas tic un tiks kristīts, tas tiks glābts, bet, kas netic, tas tiks pazudināts.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Ievads</a:t>
            </a:r>
            <a:endParaRPr lang="lv-LV" b="1" dirty="0" smtClean="0">
              <a:solidFill>
                <a:schemeClr val="tx1"/>
              </a:solidFill>
            </a:endParaRPr>
          </a:p>
        </p:txBody>
      </p:sp>
      <p:sp>
        <p:nvSpPr>
          <p:cNvPr id="7" name="Rectangle 6"/>
          <p:cNvSpPr>
            <a:spLocks noChangeArrowheads="1"/>
          </p:cNvSpPr>
          <p:nvPr/>
        </p:nvSpPr>
        <p:spPr bwMode="auto">
          <a:xfrm>
            <a:off x="0" y="714375"/>
            <a:ext cx="5572132" cy="5693866"/>
          </a:xfrm>
          <a:prstGeom prst="rect">
            <a:avLst/>
          </a:prstGeom>
          <a:noFill/>
          <a:ln w="9525">
            <a:noFill/>
            <a:miter lim="800000"/>
            <a:headEnd/>
            <a:tailEnd/>
          </a:ln>
        </p:spPr>
        <p:txBody>
          <a:bodyPr wrap="square">
            <a:spAutoFit/>
          </a:bodyPr>
          <a:lstStyle/>
          <a:p>
            <a:pPr>
              <a:buFontTx/>
              <a:buChar char="•"/>
            </a:pPr>
            <a:r>
              <a:rPr lang="lv-LV" sz="2800" dirty="0" smtClean="0"/>
              <a:t>Kristus ir augšāmcēlies!</a:t>
            </a:r>
          </a:p>
          <a:p>
            <a:pPr>
              <a:buFontTx/>
              <a:buChar char="•"/>
            </a:pPr>
            <a:r>
              <a:rPr lang="lv-LV" sz="2800" dirty="0" smtClean="0"/>
              <a:t>Patiesi augšāmcēlies!</a:t>
            </a:r>
          </a:p>
          <a:p>
            <a:pPr>
              <a:buFontTx/>
              <a:buChar char="•"/>
            </a:pPr>
            <a:r>
              <a:rPr lang="lv-LV" sz="2800" b="1" dirty="0" smtClean="0"/>
              <a:t>Kristus augšāmcelšanās svētki ir lielākie kristīgie svētki!</a:t>
            </a:r>
          </a:p>
          <a:p>
            <a:pPr>
              <a:buFontTx/>
              <a:buChar char="•"/>
            </a:pPr>
            <a:r>
              <a:rPr lang="lv-LV" sz="2800" b="1" dirty="0" smtClean="0"/>
              <a:t>Bet kāpēc?</a:t>
            </a:r>
          </a:p>
          <a:p>
            <a:pPr>
              <a:buFontTx/>
              <a:buChar char="•"/>
            </a:pPr>
            <a:r>
              <a:rPr lang="lv-LV" sz="2800" dirty="0" smtClean="0"/>
              <a:t>Kāds ir iemesls priecāties?</a:t>
            </a:r>
          </a:p>
          <a:p>
            <a:pPr>
              <a:buFontTx/>
              <a:buChar char="•"/>
            </a:pPr>
            <a:r>
              <a:rPr lang="lv-LV" sz="2800" dirty="0" smtClean="0"/>
              <a:t>Ko mēs no tā gūstam, ka Jēzus ir augšāmcēlies no mirušajiem?</a:t>
            </a:r>
          </a:p>
          <a:p>
            <a:pPr>
              <a:buFontTx/>
              <a:buChar char="•"/>
            </a:pPr>
            <a:r>
              <a:rPr lang="lv-LV" sz="2800" dirty="0" smtClean="0"/>
              <a:t>Daudzi cilvēki domā, ka </a:t>
            </a:r>
            <a:r>
              <a:rPr lang="lv-LV" sz="2800" b="1" dirty="0" smtClean="0"/>
              <a:t>ar nāvi viss beidzās</a:t>
            </a:r>
            <a:r>
              <a:rPr lang="lv-LV" sz="2800" dirty="0" smtClean="0"/>
              <a:t>, bet </a:t>
            </a:r>
            <a:r>
              <a:rPr lang="lv-LV" sz="2800" b="1" dirty="0" smtClean="0"/>
              <a:t>Jēzus pierāda, </a:t>
            </a:r>
            <a:r>
              <a:rPr lang="lv-LV" sz="2800" dirty="0" smtClean="0"/>
              <a:t>ka</a:t>
            </a:r>
            <a:r>
              <a:rPr lang="lv-LV" sz="2800" b="1" dirty="0" smtClean="0"/>
              <a:t> Viņš ir uzvarējis elli un nāvi, Viņš ir AUGŠĀMCĒLIES no mirušajiem!</a:t>
            </a:r>
            <a:endParaRPr lang="lv-LV" sz="3200" dirty="0"/>
          </a:p>
        </p:txBody>
      </p:sp>
      <p:sp>
        <p:nvSpPr>
          <p:cNvPr id="12292" name="Slide Number Placeholder 3"/>
          <p:cNvSpPr>
            <a:spLocks noGrp="1"/>
          </p:cNvSpPr>
          <p:nvPr>
            <p:ph type="sldNum" sz="quarter" idx="12"/>
          </p:nvPr>
        </p:nvSpPr>
        <p:spPr>
          <a:noFill/>
        </p:spPr>
        <p:txBody>
          <a:bodyPr/>
          <a:lstStyle/>
          <a:p>
            <a:fld id="{89BFDAC4-DDF6-4647-AC5C-EA367A1953AB}" type="slidenum">
              <a:rPr lang="lv-LV" smtClean="0">
                <a:latin typeface="Arial" pitchFamily="34" charset="0"/>
              </a:rPr>
              <a:pPr/>
              <a:t>4</a:t>
            </a:fld>
            <a:endParaRPr lang="lv-LV" smtClean="0">
              <a:latin typeface="Arial" pitchFamily="34" charset="0"/>
            </a:endParaRPr>
          </a:p>
        </p:txBody>
      </p:sp>
      <p:pic>
        <p:nvPicPr>
          <p:cNvPr id="5" name="Picture 5"/>
          <p:cNvPicPr>
            <a:picLocks noChangeAspect="1" noChangeArrowheads="1"/>
          </p:cNvPicPr>
          <p:nvPr/>
        </p:nvPicPr>
        <p:blipFill>
          <a:blip r:embed="rId2" cstate="print"/>
          <a:srcRect r="14787"/>
          <a:stretch>
            <a:fillRect/>
          </a:stretch>
        </p:blipFill>
        <p:spPr bwMode="auto">
          <a:xfrm>
            <a:off x="5429256" y="642918"/>
            <a:ext cx="3714744" cy="571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396413" cy="812800"/>
          </a:xfrm>
        </p:spPr>
        <p:txBody>
          <a:bodyPr/>
          <a:lstStyle/>
          <a:p>
            <a:pPr algn="just" eaLnBrk="1" hangingPunct="1">
              <a:lnSpc>
                <a:spcPct val="80000"/>
              </a:lnSpc>
              <a:buFontTx/>
              <a:buNone/>
            </a:pPr>
            <a:r>
              <a:rPr lang="lv-LV" sz="1000" i="1" smtClean="0"/>
              <a:t>        </a:t>
            </a:r>
            <a:r>
              <a:rPr lang="lv-LV" sz="2800" i="1" smtClean="0"/>
              <a:t>Jņ.19:30 Jēzus sacīja: "Viss piepildīts!" Un, galvu nokāris, atdeva garu Dievam.</a:t>
            </a:r>
          </a:p>
          <a:p>
            <a:pPr algn="just" eaLnBrk="1" hangingPunct="1">
              <a:lnSpc>
                <a:spcPct val="80000"/>
              </a:lnSpc>
              <a:buFontTx/>
              <a:buNone/>
            </a:pPr>
            <a:endParaRPr lang="lv-LV" smtClean="0"/>
          </a:p>
        </p:txBody>
      </p:sp>
      <p:sp>
        <p:nvSpPr>
          <p:cNvPr id="7" name="Rectangle 6"/>
          <p:cNvSpPr>
            <a:spLocks noChangeArrowheads="1"/>
          </p:cNvSpPr>
          <p:nvPr/>
        </p:nvSpPr>
        <p:spPr bwMode="auto">
          <a:xfrm>
            <a:off x="0" y="785813"/>
            <a:ext cx="5857875" cy="5694362"/>
          </a:xfrm>
          <a:prstGeom prst="rect">
            <a:avLst/>
          </a:prstGeom>
          <a:noFill/>
          <a:ln w="9525">
            <a:noFill/>
            <a:miter lim="800000"/>
            <a:headEnd/>
            <a:tailEnd/>
          </a:ln>
        </p:spPr>
        <p:txBody>
          <a:bodyPr>
            <a:spAutoFit/>
          </a:bodyPr>
          <a:lstStyle/>
          <a:p>
            <a:pPr>
              <a:buFontTx/>
              <a:buChar char="•"/>
            </a:pPr>
            <a:r>
              <a:rPr lang="lv-LV" sz="2800"/>
              <a:t>Klāt ir </a:t>
            </a:r>
            <a:r>
              <a:rPr lang="lv-LV" sz="2800" b="1"/>
              <a:t>vislielākie</a:t>
            </a:r>
            <a:r>
              <a:rPr lang="lv-LV" sz="2800"/>
              <a:t> kristīgie </a:t>
            </a:r>
            <a:r>
              <a:rPr lang="lv-LV" sz="2800" b="1"/>
              <a:t>svētki</a:t>
            </a:r>
            <a:r>
              <a:rPr lang="lv-LV" sz="2800"/>
              <a:t> – </a:t>
            </a:r>
            <a:r>
              <a:rPr lang="lv-LV" sz="2800" b="1"/>
              <a:t>Kristus augšāmcelšanās svētki</a:t>
            </a:r>
          </a:p>
          <a:p>
            <a:pPr>
              <a:buFontTx/>
              <a:buChar char="•"/>
            </a:pPr>
            <a:r>
              <a:rPr lang="lv-LV" sz="2800"/>
              <a:t>Krusts ir </a:t>
            </a:r>
            <a:r>
              <a:rPr lang="lv-LV" sz="2800" b="1"/>
              <a:t>Taisnība</a:t>
            </a:r>
            <a:r>
              <a:rPr lang="lv-LV" sz="2800"/>
              <a:t>: </a:t>
            </a:r>
            <a:r>
              <a:rPr lang="lv-LV" sz="2800" b="1"/>
              <a:t>Dieva jērs saņem sodu mūsu vietā</a:t>
            </a:r>
            <a:endParaRPr lang="lv-LV" sz="2800"/>
          </a:p>
          <a:p>
            <a:pPr>
              <a:buFontTx/>
              <a:buChar char="•"/>
            </a:pPr>
            <a:r>
              <a:rPr lang="lv-LV" sz="2800"/>
              <a:t>Krusts ir </a:t>
            </a:r>
            <a:r>
              <a:rPr lang="lv-LV" sz="2800" b="1"/>
              <a:t>Mīlestība</a:t>
            </a:r>
            <a:r>
              <a:rPr lang="lv-LV" sz="2800"/>
              <a:t>: </a:t>
            </a:r>
            <a:r>
              <a:rPr lang="lv-LV" sz="2800" i="1"/>
              <a:t>Jo tik ļoti Dievs šo pasauli mīlējis, ka devis savu vienīgo Dēlu...(Jņ.3:16)</a:t>
            </a:r>
            <a:endParaRPr lang="lv-LV" sz="2800"/>
          </a:p>
          <a:p>
            <a:pPr>
              <a:buFontTx/>
              <a:buChar char="•"/>
            </a:pPr>
            <a:r>
              <a:rPr lang="lv-LV" sz="2800"/>
              <a:t>Pie krusta notiek </a:t>
            </a:r>
            <a:r>
              <a:rPr lang="lv-LV" sz="2800" b="1"/>
              <a:t>lielākā apmaiņa </a:t>
            </a:r>
            <a:r>
              <a:rPr lang="lv-LV" sz="2800"/>
              <a:t>pasaules vēsturē: </a:t>
            </a:r>
            <a:r>
              <a:rPr lang="lv-LV" sz="2800" b="1"/>
              <a:t>mūsu grēki </a:t>
            </a:r>
            <a:r>
              <a:rPr lang="lv-LV" sz="2800"/>
              <a:t>pret </a:t>
            </a:r>
            <a:r>
              <a:rPr lang="lv-LV" sz="2800" b="1"/>
              <a:t>piedošanu</a:t>
            </a:r>
            <a:r>
              <a:rPr lang="lv-LV" sz="2800"/>
              <a:t> un </a:t>
            </a:r>
            <a:r>
              <a:rPr lang="lv-LV" sz="2800" b="1"/>
              <a:t>mūžīgo</a:t>
            </a:r>
            <a:r>
              <a:rPr lang="lv-LV" sz="2800"/>
              <a:t> </a:t>
            </a:r>
            <a:r>
              <a:rPr lang="lv-LV" sz="2800" b="1"/>
              <a:t>dzīvību</a:t>
            </a:r>
            <a:r>
              <a:rPr lang="lv-LV" sz="2800"/>
              <a:t>.</a:t>
            </a:r>
          </a:p>
          <a:p>
            <a:pPr>
              <a:buFontTx/>
              <a:buChar char="•"/>
            </a:pPr>
            <a:r>
              <a:rPr lang="lv-LV" sz="2800"/>
              <a:t>Tā nu mēs redzam cik </a:t>
            </a:r>
            <a:r>
              <a:rPr lang="lv-LV" sz="2800" b="1"/>
              <a:t>dārgu samaksu</a:t>
            </a:r>
            <a:r>
              <a:rPr lang="lv-LV" sz="2800"/>
              <a:t> </a:t>
            </a:r>
            <a:r>
              <a:rPr lang="lv-LV" sz="2800" b="1"/>
              <a:t>Dievam nācās maksāt</a:t>
            </a:r>
            <a:r>
              <a:rPr lang="lv-LV" sz="2800"/>
              <a:t>, lai </a:t>
            </a:r>
            <a:r>
              <a:rPr lang="lv-LV" sz="2800" b="1"/>
              <a:t>mēs </a:t>
            </a:r>
            <a:r>
              <a:rPr lang="lv-LV" sz="2800"/>
              <a:t>varētu </a:t>
            </a:r>
            <a:r>
              <a:rPr lang="lv-LV" sz="2800" b="1"/>
              <a:t>nonākt paradīzē</a:t>
            </a:r>
            <a:r>
              <a:rPr lang="lv-LV" sz="2800"/>
              <a:t>.</a:t>
            </a:r>
          </a:p>
        </p:txBody>
      </p:sp>
      <p:pic>
        <p:nvPicPr>
          <p:cNvPr id="27653" name="Picture 5"/>
          <p:cNvPicPr>
            <a:picLocks noChangeAspect="1" noChangeArrowheads="1"/>
          </p:cNvPicPr>
          <p:nvPr/>
        </p:nvPicPr>
        <p:blipFill>
          <a:blip r:embed="rId2" cstate="print"/>
          <a:srcRect l="13898" r="44484"/>
          <a:stretch>
            <a:fillRect/>
          </a:stretch>
        </p:blipFill>
        <p:spPr bwMode="auto">
          <a:xfrm>
            <a:off x="5643570" y="550135"/>
            <a:ext cx="3500430" cy="630786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3"/>
                                        </p:tgtEl>
                                        <p:attrNameLst>
                                          <p:attrName>style.visibility</p:attrName>
                                        </p:attrNameLst>
                                      </p:cBhvr>
                                      <p:to>
                                        <p:strVal val="visible"/>
                                      </p:to>
                                    </p:set>
                                    <p:animEffect transition="in" filter="fade">
                                      <p:cBhvr>
                                        <p:cTn id="11" dur="2000"/>
                                        <p:tgtEl>
                                          <p:spTgt spid="2765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 calcmode="lin" valueType="num">
                                      <p:cBhvr additive="base">
                                        <p:cTn id="1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smtClean="0"/>
              <a:t>1 Kad sabata diena bija pagājusi, Marija Magdalēna un Marija, Jēkaba māte, un Salome nopirka smaržīgas zāles, lai ietu un svaidītu Jēzu. 2 Nedēļas pirmajā dienā rīta agrumā, saulei lecot, tās nāca pie kapa 3 un sarunājās savā starpā: "Kas mums novels akmeni no kapa ieejas?" 4 Pacēlušas acis, tās redzēja – akmens jau novelts. Bet tas bija ļoti liels.</a:t>
            </a:r>
          </a:p>
        </p:txBody>
      </p:sp>
      <p:sp>
        <p:nvSpPr>
          <p:cNvPr id="6147" name="Slide Number Placeholder 3"/>
          <p:cNvSpPr>
            <a:spLocks noGrp="1"/>
          </p:cNvSpPr>
          <p:nvPr>
            <p:ph type="sldNum" sz="quarter" idx="12"/>
          </p:nvPr>
        </p:nvSpPr>
        <p:spPr>
          <a:noFill/>
        </p:spPr>
        <p:txBody>
          <a:bodyPr/>
          <a:lstStyle/>
          <a:p>
            <a:fld id="{E29EEAE3-B19F-4B7E-8067-49C504F2EEBE}" type="slidenum">
              <a:rPr lang="lv-LV" smtClean="0">
                <a:latin typeface="Arial" pitchFamily="34" charset="0"/>
              </a:rPr>
              <a:pPr/>
              <a:t>6</a:t>
            </a:fld>
            <a:endParaRPr lang="lv-LV" smtClean="0">
              <a:latin typeface="Arial" pitchFamily="34" charset="0"/>
            </a:endParaRPr>
          </a:p>
        </p:txBody>
      </p:sp>
      <p:sp>
        <p:nvSpPr>
          <p:cNvPr id="5" name="Rectangle 4"/>
          <p:cNvSpPr>
            <a:spLocks noChangeArrowheads="1"/>
          </p:cNvSpPr>
          <p:nvPr/>
        </p:nvSpPr>
        <p:spPr bwMode="auto">
          <a:xfrm>
            <a:off x="0" y="2392363"/>
            <a:ext cx="5072063" cy="4465637"/>
          </a:xfrm>
          <a:prstGeom prst="rect">
            <a:avLst/>
          </a:prstGeom>
          <a:noFill/>
          <a:ln w="9525">
            <a:noFill/>
            <a:miter lim="800000"/>
            <a:headEnd/>
            <a:tailEnd/>
          </a:ln>
        </p:spPr>
        <p:txBody>
          <a:bodyPr>
            <a:spAutoFit/>
          </a:bodyPr>
          <a:lstStyle/>
          <a:p>
            <a:pPr>
              <a:lnSpc>
                <a:spcPts val="3100"/>
              </a:lnSpc>
              <a:buFontTx/>
              <a:buChar char="•"/>
            </a:pPr>
            <a:r>
              <a:rPr lang="lv-LV" sz="2800" b="1"/>
              <a:t>Evaņģēlijos</a:t>
            </a:r>
            <a:r>
              <a:rPr lang="lv-LV" sz="2800"/>
              <a:t> ir daudz </a:t>
            </a:r>
            <a:r>
              <a:rPr lang="lv-LV" sz="2800" b="1"/>
              <a:t>detaļu</a:t>
            </a:r>
            <a:r>
              <a:rPr lang="lv-LV" sz="2800"/>
              <a:t>, lai </a:t>
            </a:r>
            <a:r>
              <a:rPr lang="lv-LV" sz="2800" b="1"/>
              <a:t>redzētu</a:t>
            </a:r>
            <a:r>
              <a:rPr lang="lv-LV" sz="2800"/>
              <a:t>, ka </a:t>
            </a:r>
            <a:r>
              <a:rPr lang="lv-LV" sz="2800" b="1"/>
              <a:t>notikums</a:t>
            </a:r>
            <a:r>
              <a:rPr lang="lv-LV" sz="2800"/>
              <a:t> patiešām ir </a:t>
            </a:r>
            <a:r>
              <a:rPr lang="lv-LV" sz="2800" b="1"/>
              <a:t>īsts</a:t>
            </a:r>
            <a:r>
              <a:rPr lang="lv-LV" sz="2800"/>
              <a:t>!</a:t>
            </a:r>
          </a:p>
          <a:p>
            <a:pPr>
              <a:lnSpc>
                <a:spcPts val="3100"/>
              </a:lnSpc>
              <a:buFontTx/>
              <a:buChar char="•"/>
            </a:pPr>
            <a:r>
              <a:rPr lang="lv-LV" sz="2800" b="1"/>
              <a:t>Marija</a:t>
            </a:r>
            <a:r>
              <a:rPr lang="lv-LV" sz="2800"/>
              <a:t> nāk uz </a:t>
            </a:r>
            <a:r>
              <a:rPr lang="lv-LV" sz="2800" b="1"/>
              <a:t>kapu</a:t>
            </a:r>
            <a:r>
              <a:rPr lang="lv-LV" sz="2800"/>
              <a:t> un </a:t>
            </a:r>
            <a:r>
              <a:rPr lang="lv-LV" sz="2800" b="1"/>
              <a:t>domā</a:t>
            </a:r>
            <a:r>
              <a:rPr lang="lv-LV" sz="2800"/>
              <a:t>, kā viņa novels nost </a:t>
            </a:r>
            <a:r>
              <a:rPr lang="lv-LV" sz="2800" b="1"/>
              <a:t>milzīgo</a:t>
            </a:r>
            <a:r>
              <a:rPr lang="lv-LV" sz="2800"/>
              <a:t> </a:t>
            </a:r>
            <a:r>
              <a:rPr lang="lv-LV" sz="2800" b="1"/>
              <a:t>akmeni</a:t>
            </a:r>
            <a:r>
              <a:rPr lang="lv-LV" sz="2800"/>
              <a:t>.</a:t>
            </a:r>
          </a:p>
          <a:p>
            <a:pPr>
              <a:lnSpc>
                <a:spcPts val="3100"/>
              </a:lnSpc>
              <a:buFontTx/>
              <a:buChar char="•"/>
            </a:pPr>
            <a:r>
              <a:rPr lang="lv-LV" sz="2800" b="1"/>
              <a:t>Akmens</a:t>
            </a:r>
            <a:r>
              <a:rPr lang="lv-LV" sz="2800"/>
              <a:t> no Jēzus kapa tika </a:t>
            </a:r>
            <a:r>
              <a:rPr lang="lv-LV" sz="2800" b="1"/>
              <a:t>novelts</a:t>
            </a:r>
            <a:r>
              <a:rPr lang="lv-LV" sz="2800"/>
              <a:t> </a:t>
            </a:r>
            <a:r>
              <a:rPr lang="lv-LV" sz="2800" b="1"/>
              <a:t>nevis</a:t>
            </a:r>
            <a:r>
              <a:rPr lang="lv-LV" sz="2800"/>
              <a:t>, lai </a:t>
            </a:r>
            <a:r>
              <a:rPr lang="lv-LV" sz="2800" b="1"/>
              <a:t>Jēzus</a:t>
            </a:r>
            <a:r>
              <a:rPr lang="lv-LV" sz="2800"/>
              <a:t> </a:t>
            </a:r>
            <a:r>
              <a:rPr lang="lv-LV" sz="2800" b="1"/>
              <a:t>tiktu ārā</a:t>
            </a:r>
            <a:r>
              <a:rPr lang="lv-LV" sz="2800"/>
              <a:t>, jo Viņš varēja tikt ārā tāpat, bet </a:t>
            </a:r>
            <a:r>
              <a:rPr lang="lv-LV" sz="2800" b="1"/>
              <a:t>lai sievas </a:t>
            </a:r>
            <a:r>
              <a:rPr lang="lv-LV" sz="2800"/>
              <a:t>un </a:t>
            </a:r>
            <a:r>
              <a:rPr lang="lv-LV" sz="2800" b="1"/>
              <a:t>mācekļi</a:t>
            </a:r>
            <a:r>
              <a:rPr lang="lv-LV" sz="2800"/>
              <a:t> </a:t>
            </a:r>
            <a:r>
              <a:rPr lang="lv-LV" sz="2800" b="1"/>
              <a:t>tiktu iekšā</a:t>
            </a:r>
            <a:r>
              <a:rPr lang="lv-LV" sz="2800"/>
              <a:t>.</a:t>
            </a:r>
          </a:p>
        </p:txBody>
      </p:sp>
      <p:pic>
        <p:nvPicPr>
          <p:cNvPr id="6" name="Picture 6" descr="http://t2.gstatic.com/images?q=tbn:ANd9GcR5qr_VmAUdM8OoN4PJ8kRfR5adfcGdFo6TISz7BhKBkBk-H4mA"/>
          <p:cNvPicPr>
            <a:picLocks noChangeAspect="1" noChangeArrowheads="1"/>
          </p:cNvPicPr>
          <p:nvPr/>
        </p:nvPicPr>
        <p:blipFill>
          <a:blip r:embed="rId2" cstate="print"/>
          <a:srcRect/>
          <a:stretch>
            <a:fillRect/>
          </a:stretch>
        </p:blipFill>
        <p:spPr bwMode="auto">
          <a:xfrm>
            <a:off x="5072066" y="2060848"/>
            <a:ext cx="4071934" cy="46911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5 Ienākušas kapā, tās ieraudzīja baltās drānās tērptu jaunekli sēžam labajā pusē, un tās izbijās. 6 Bet Viņš tām sacīja: "Nebīstieties! Jūs meklējat Jēzu, Nācarieti, krustā sisto, Viņš ir augšāmcēlies, un viņa šeit nav. Redziet, vieta, kur tie viņu nolika.</a:t>
            </a:r>
          </a:p>
        </p:txBody>
      </p:sp>
      <p:sp>
        <p:nvSpPr>
          <p:cNvPr id="7" name="Rectangle 6"/>
          <p:cNvSpPr>
            <a:spLocks noChangeArrowheads="1"/>
          </p:cNvSpPr>
          <p:nvPr/>
        </p:nvSpPr>
        <p:spPr bwMode="auto">
          <a:xfrm>
            <a:off x="0" y="1643063"/>
            <a:ext cx="6072188" cy="5262562"/>
          </a:xfrm>
          <a:prstGeom prst="rect">
            <a:avLst/>
          </a:prstGeom>
          <a:noFill/>
          <a:ln w="9525">
            <a:noFill/>
            <a:miter lim="800000"/>
            <a:headEnd/>
            <a:tailEnd/>
          </a:ln>
        </p:spPr>
        <p:txBody>
          <a:bodyPr>
            <a:spAutoFit/>
          </a:bodyPr>
          <a:lstStyle/>
          <a:p>
            <a:pPr>
              <a:buFontTx/>
              <a:buChar char="•"/>
            </a:pPr>
            <a:r>
              <a:rPr lang="lv-LV" sz="2800" b="1"/>
              <a:t>Marija</a:t>
            </a:r>
            <a:r>
              <a:rPr lang="lv-LV" sz="2800"/>
              <a:t> </a:t>
            </a:r>
            <a:r>
              <a:rPr lang="lv-LV" sz="2800" b="1"/>
              <a:t>ieskatās kapā </a:t>
            </a:r>
            <a:r>
              <a:rPr lang="lv-LV" sz="2800"/>
              <a:t>un </a:t>
            </a:r>
            <a:r>
              <a:rPr lang="lv-LV" sz="2800" b="1"/>
              <a:t>ierauga 2 eņģeļus</a:t>
            </a:r>
            <a:r>
              <a:rPr lang="lv-LV" sz="2800"/>
              <a:t>, kas </a:t>
            </a:r>
            <a:r>
              <a:rPr lang="lv-LV" sz="2800" b="1"/>
              <a:t>Dieva sūtīti </a:t>
            </a:r>
            <a:r>
              <a:rPr lang="lv-LV" sz="2800"/>
              <a:t>pasludināt </a:t>
            </a:r>
            <a:r>
              <a:rPr lang="lv-LV" sz="2800" b="1"/>
              <a:t>sievām</a:t>
            </a:r>
            <a:r>
              <a:rPr lang="lv-LV" sz="2800"/>
              <a:t> </a:t>
            </a:r>
            <a:r>
              <a:rPr lang="lv-LV" sz="2800" b="1"/>
              <a:t>priecīgas</a:t>
            </a:r>
            <a:r>
              <a:rPr lang="lv-LV" sz="2800"/>
              <a:t> </a:t>
            </a:r>
            <a:r>
              <a:rPr lang="lv-LV" sz="2800" b="1"/>
              <a:t>ziņas!</a:t>
            </a:r>
          </a:p>
          <a:p>
            <a:pPr>
              <a:buFontTx/>
              <a:buChar char="•"/>
            </a:pPr>
            <a:r>
              <a:rPr lang="lv-LV" sz="2800"/>
              <a:t>Pirmajā brīdī, kad M</a:t>
            </a:r>
            <a:r>
              <a:rPr lang="lv-LV" sz="2800" b="1"/>
              <a:t>arijas ierauga Dieva eņģeļus</a:t>
            </a:r>
            <a:r>
              <a:rPr lang="lv-LV" sz="2800"/>
              <a:t>, viņas </a:t>
            </a:r>
            <a:r>
              <a:rPr lang="lv-LV" sz="2800" b="1"/>
              <a:t>izbīstas</a:t>
            </a:r>
            <a:r>
              <a:rPr lang="lv-LV" sz="2800"/>
              <a:t>!</a:t>
            </a:r>
          </a:p>
          <a:p>
            <a:pPr>
              <a:buFontTx/>
              <a:buChar char="•"/>
            </a:pPr>
            <a:r>
              <a:rPr lang="lv-LV" sz="2800"/>
              <a:t>Eņģeļi paziņo </a:t>
            </a:r>
            <a:r>
              <a:rPr lang="lv-LV" sz="2800" b="1"/>
              <a:t>priecīgāko vēsti pasaules vēsturē </a:t>
            </a:r>
            <a:r>
              <a:rPr lang="lv-LV" sz="2800">
                <a:sym typeface="Wingdings" pitchFamily="2" charset="2"/>
              </a:rPr>
              <a:t></a:t>
            </a:r>
          </a:p>
          <a:p>
            <a:pPr>
              <a:buFontTx/>
              <a:buChar char="•"/>
            </a:pPr>
            <a:r>
              <a:rPr lang="lv-LV" sz="2800" b="1">
                <a:sym typeface="Wingdings" pitchFamily="2" charset="2"/>
              </a:rPr>
              <a:t>KAPS IR TUKŠS!</a:t>
            </a:r>
          </a:p>
          <a:p>
            <a:pPr>
              <a:buFontTx/>
              <a:buChar char="•"/>
            </a:pPr>
            <a:r>
              <a:rPr lang="lv-LV" sz="2800" b="1">
                <a:sym typeface="Wingdings" pitchFamily="2" charset="2"/>
              </a:rPr>
              <a:t>JĒZUS ŠEIT NAV!</a:t>
            </a:r>
          </a:p>
          <a:p>
            <a:pPr>
              <a:buFontTx/>
              <a:buChar char="•"/>
            </a:pPr>
            <a:r>
              <a:rPr lang="lv-LV" sz="2800" b="1">
                <a:sym typeface="Wingdings" pitchFamily="2" charset="2"/>
              </a:rPr>
              <a:t>VIŅŠ IR AUGŠĀMCĒLIES!</a:t>
            </a:r>
          </a:p>
          <a:p>
            <a:pPr>
              <a:buFontTx/>
              <a:buChar char="•"/>
            </a:pPr>
            <a:r>
              <a:rPr lang="lv-LV" sz="2800">
                <a:sym typeface="Wingdings" pitchFamily="2" charset="2"/>
              </a:rPr>
              <a:t>Ja </a:t>
            </a:r>
            <a:r>
              <a:rPr lang="lv-LV" sz="2800" b="1">
                <a:sym typeface="Wingdings" pitchFamily="2" charset="2"/>
              </a:rPr>
              <a:t>Jēzus ir dzīvs</a:t>
            </a:r>
            <a:r>
              <a:rPr lang="lv-LV" sz="2800">
                <a:sym typeface="Wingdings" pitchFamily="2" charset="2"/>
              </a:rPr>
              <a:t>, tad arī </a:t>
            </a:r>
            <a:r>
              <a:rPr lang="lv-LV" sz="2800" b="1">
                <a:sym typeface="Wingdings" pitchFamily="2" charset="2"/>
              </a:rPr>
              <a:t>Viņa mācekļi celsies augšām!</a:t>
            </a:r>
            <a:endParaRPr lang="lv-LV" sz="2800" b="1"/>
          </a:p>
        </p:txBody>
      </p:sp>
      <p:sp>
        <p:nvSpPr>
          <p:cNvPr id="7172" name="Slide Number Placeholder 3"/>
          <p:cNvSpPr>
            <a:spLocks noGrp="1"/>
          </p:cNvSpPr>
          <p:nvPr>
            <p:ph type="sldNum" sz="quarter" idx="12"/>
          </p:nvPr>
        </p:nvSpPr>
        <p:spPr>
          <a:noFill/>
        </p:spPr>
        <p:txBody>
          <a:bodyPr/>
          <a:lstStyle/>
          <a:p>
            <a:fld id="{1F83B984-1055-4F3B-A8F0-DAB21D205B68}" type="slidenum">
              <a:rPr lang="lv-LV" smtClean="0">
                <a:latin typeface="Arial" pitchFamily="34" charset="0"/>
              </a:rPr>
              <a:pPr/>
              <a:t>7</a:t>
            </a:fld>
            <a:endParaRPr lang="lv-LV" smtClean="0">
              <a:latin typeface="Arial" pitchFamily="34" charset="0"/>
            </a:endParaRPr>
          </a:p>
        </p:txBody>
      </p:sp>
      <p:pic>
        <p:nvPicPr>
          <p:cNvPr id="5" name="Picture 7" descr="http://imgc.artprintimages.com/images/art-print/william-brassey-hole-jesus-tomb-is-found-empty-and-two-angels-explain-that-jesus-is-risen_i-G-38-3844-AMWYF00Z.jpg"/>
          <p:cNvPicPr>
            <a:picLocks noChangeAspect="1" noChangeArrowheads="1"/>
          </p:cNvPicPr>
          <p:nvPr/>
        </p:nvPicPr>
        <p:blipFill>
          <a:blip r:embed="rId2"/>
          <a:srcRect l="6148" t="15369" r="48770" b="4712"/>
          <a:stretch>
            <a:fillRect/>
          </a:stretch>
        </p:blipFill>
        <p:spPr bwMode="auto">
          <a:xfrm flipH="1">
            <a:off x="5929322" y="1533260"/>
            <a:ext cx="3214678" cy="48389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7 Bet ejiet un pasakiet to viņa mācekļiem un Pēterim: Viņš pirms jums aizies uz Galileju; tur jūs viņu redzēsit, kā Viņš jums sacījis." 8 Iznākušas no kapa tās metās bēgt prom, tās trīcēja un bija satriektas, un nestāstīja nevienam neko, jo baidījās.</a:t>
            </a:r>
          </a:p>
        </p:txBody>
      </p:sp>
      <p:sp>
        <p:nvSpPr>
          <p:cNvPr id="8195" name="Slide Number Placeholder 3"/>
          <p:cNvSpPr>
            <a:spLocks noGrp="1"/>
          </p:cNvSpPr>
          <p:nvPr>
            <p:ph type="sldNum" sz="quarter" idx="12"/>
          </p:nvPr>
        </p:nvSpPr>
        <p:spPr>
          <a:noFill/>
        </p:spPr>
        <p:txBody>
          <a:bodyPr/>
          <a:lstStyle/>
          <a:p>
            <a:fld id="{3CAFD886-0BA2-4208-8DF8-36A6C5CA1FA3}" type="slidenum">
              <a:rPr lang="lv-LV" smtClean="0">
                <a:latin typeface="Arial" pitchFamily="34" charset="0"/>
              </a:rPr>
              <a:pPr/>
              <a:t>8</a:t>
            </a:fld>
            <a:endParaRPr lang="lv-LV" smtClean="0">
              <a:latin typeface="Arial" pitchFamily="34" charset="0"/>
            </a:endParaRPr>
          </a:p>
        </p:txBody>
      </p:sp>
      <p:pic>
        <p:nvPicPr>
          <p:cNvPr id="5" name="Picture 6" descr="http://t1.gstatic.com/images?q=tbn:ANd9GcTQAm6L96bd8jMWQ3un6nv2wQM2pBT6LFMgjcE2FfwwcAELv7th"/>
          <p:cNvPicPr>
            <a:picLocks noChangeAspect="1" noChangeArrowheads="1"/>
          </p:cNvPicPr>
          <p:nvPr/>
        </p:nvPicPr>
        <p:blipFill>
          <a:blip r:embed="rId2" cstate="print"/>
          <a:srcRect/>
          <a:stretch>
            <a:fillRect/>
          </a:stretch>
        </p:blipFill>
        <p:spPr bwMode="auto">
          <a:xfrm>
            <a:off x="5220072" y="1785926"/>
            <a:ext cx="3923928" cy="4856347"/>
          </a:xfrm>
          <a:prstGeom prst="rect">
            <a:avLst/>
          </a:prstGeom>
          <a:ln>
            <a:noFill/>
          </a:ln>
          <a:effectLst>
            <a:softEdge rad="112500"/>
          </a:effectLst>
        </p:spPr>
      </p:pic>
      <p:sp>
        <p:nvSpPr>
          <p:cNvPr id="6" name="Rectangle 5"/>
          <p:cNvSpPr>
            <a:spLocks noChangeArrowheads="1"/>
          </p:cNvSpPr>
          <p:nvPr/>
        </p:nvSpPr>
        <p:spPr bwMode="auto">
          <a:xfrm>
            <a:off x="0" y="1666875"/>
            <a:ext cx="5429250" cy="5262563"/>
          </a:xfrm>
          <a:prstGeom prst="rect">
            <a:avLst/>
          </a:prstGeom>
          <a:noFill/>
          <a:ln w="9525">
            <a:noFill/>
            <a:miter lim="800000"/>
            <a:headEnd/>
            <a:tailEnd/>
          </a:ln>
        </p:spPr>
        <p:txBody>
          <a:bodyPr>
            <a:spAutoFit/>
          </a:bodyPr>
          <a:lstStyle/>
          <a:p>
            <a:pPr>
              <a:buFontTx/>
              <a:buChar char="•"/>
            </a:pPr>
            <a:r>
              <a:rPr lang="lv-LV" sz="2800" dirty="0"/>
              <a:t>Jēzus sūta </a:t>
            </a:r>
            <a:r>
              <a:rPr lang="lv-LV" sz="2800" b="1" dirty="0"/>
              <a:t>Marijas</a:t>
            </a:r>
            <a:r>
              <a:rPr lang="lv-LV" sz="2800" dirty="0"/>
              <a:t> pie </a:t>
            </a:r>
            <a:r>
              <a:rPr lang="lv-LV" sz="2800" b="1" dirty="0"/>
              <a:t>mācekļiem</a:t>
            </a:r>
            <a:r>
              <a:rPr lang="lv-LV" sz="2800" dirty="0"/>
              <a:t>, Viņš </a:t>
            </a:r>
            <a:r>
              <a:rPr lang="lv-LV" sz="2800" b="1" dirty="0"/>
              <a:t>neiet</a:t>
            </a:r>
            <a:r>
              <a:rPr lang="lv-LV" sz="2800" dirty="0"/>
              <a:t>  </a:t>
            </a:r>
            <a:r>
              <a:rPr lang="lv-LV" sz="2800" b="1" dirty="0"/>
              <a:t>pats</a:t>
            </a:r>
            <a:r>
              <a:rPr lang="lv-LV" sz="2800" dirty="0"/>
              <a:t>, bet sūta </a:t>
            </a:r>
            <a:r>
              <a:rPr lang="lv-LV" sz="2800" b="1" dirty="0"/>
              <a:t>pa priekšu </a:t>
            </a:r>
            <a:r>
              <a:rPr lang="lv-LV" sz="2800" b="1" dirty="0" smtClean="0"/>
              <a:t>viņas</a:t>
            </a:r>
            <a:r>
              <a:rPr lang="lv-LV" sz="2800" dirty="0"/>
              <a:t>.</a:t>
            </a:r>
          </a:p>
          <a:p>
            <a:pPr>
              <a:buFontTx/>
              <a:buChar char="•"/>
            </a:pPr>
            <a:r>
              <a:rPr lang="lv-LV" sz="2800" b="1" dirty="0"/>
              <a:t>Jēzus</a:t>
            </a:r>
            <a:r>
              <a:rPr lang="lv-LV" sz="2800" dirty="0"/>
              <a:t> vēlās lai </a:t>
            </a:r>
            <a:r>
              <a:rPr lang="lv-LV" sz="2800" b="1" dirty="0"/>
              <a:t>visi ticētu </a:t>
            </a:r>
            <a:r>
              <a:rPr lang="lv-LV" sz="2800" dirty="0"/>
              <a:t>caur </a:t>
            </a:r>
            <a:r>
              <a:rPr lang="lv-LV" sz="2800" b="1" dirty="0"/>
              <a:t>sludināto Dieva vārdu, </a:t>
            </a:r>
            <a:r>
              <a:rPr lang="lv-LV" sz="2800" dirty="0"/>
              <a:t>un tikai tad </a:t>
            </a:r>
            <a:r>
              <a:rPr lang="lv-LV" sz="2800" b="1" dirty="0"/>
              <a:t>vēlāk</a:t>
            </a:r>
            <a:r>
              <a:rPr lang="lv-LV" sz="2800" dirty="0"/>
              <a:t> </a:t>
            </a:r>
            <a:r>
              <a:rPr lang="lv-LV" sz="2800" b="1" dirty="0"/>
              <a:t>Pats</a:t>
            </a:r>
            <a:r>
              <a:rPr lang="lv-LV" sz="2800" dirty="0"/>
              <a:t> viņiem </a:t>
            </a:r>
            <a:r>
              <a:rPr lang="lv-LV" sz="2800" b="1" dirty="0"/>
              <a:t>atklāsies</a:t>
            </a:r>
            <a:r>
              <a:rPr lang="lv-LV" sz="2800" dirty="0"/>
              <a:t>.</a:t>
            </a:r>
          </a:p>
          <a:p>
            <a:pPr>
              <a:buFontTx/>
              <a:buChar char="•"/>
            </a:pPr>
            <a:r>
              <a:rPr lang="lv-LV" sz="2800" dirty="0"/>
              <a:t>Tā </a:t>
            </a:r>
            <a:r>
              <a:rPr lang="lv-LV" sz="2800" b="1" dirty="0"/>
              <a:t>Jēzus rāda</a:t>
            </a:r>
            <a:r>
              <a:rPr lang="lv-LV" sz="2800" dirty="0"/>
              <a:t>, kā lietas būs </a:t>
            </a:r>
            <a:r>
              <a:rPr lang="lv-LV" sz="2800" b="1" dirty="0"/>
              <a:t>nākotnē</a:t>
            </a:r>
            <a:r>
              <a:rPr lang="lv-LV" sz="2800" dirty="0"/>
              <a:t>, ko arī mēs </a:t>
            </a:r>
            <a:r>
              <a:rPr lang="lv-LV" sz="2800" b="1" dirty="0"/>
              <a:t>pieredzam</a:t>
            </a:r>
            <a:r>
              <a:rPr lang="lv-LV" sz="2800" dirty="0"/>
              <a:t> – </a:t>
            </a:r>
            <a:r>
              <a:rPr lang="lv-LV" sz="2800" b="1" dirty="0"/>
              <a:t>no sākuma </a:t>
            </a:r>
            <a:r>
              <a:rPr lang="lv-LV" sz="2800" dirty="0"/>
              <a:t>nāk </a:t>
            </a:r>
            <a:r>
              <a:rPr lang="lv-LV" sz="2800" b="1" dirty="0"/>
              <a:t>Dieva vārda pasludinājums</a:t>
            </a:r>
            <a:r>
              <a:rPr lang="lv-LV" sz="2800" dirty="0"/>
              <a:t> un </a:t>
            </a:r>
            <a:r>
              <a:rPr lang="lv-LV" sz="2800" b="1" dirty="0"/>
              <a:t>apsolījums</a:t>
            </a:r>
            <a:r>
              <a:rPr lang="lv-LV" sz="2800" dirty="0"/>
              <a:t>, un tikai </a:t>
            </a:r>
            <a:r>
              <a:rPr lang="lv-LV" sz="2800" b="1" dirty="0"/>
              <a:t>vēlāk</a:t>
            </a:r>
            <a:r>
              <a:rPr lang="lv-LV" sz="2800" dirty="0"/>
              <a:t> nāk šī </a:t>
            </a:r>
            <a:r>
              <a:rPr lang="lv-LV" sz="2800" b="1" dirty="0"/>
              <a:t>apsolījuma piepildījums</a:t>
            </a:r>
            <a:r>
              <a:rPr lang="lv-LV" sz="28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9 Augšāmcēlies rīta agrumā nedēļas pirmajā dienā, Jēzus vispirms parādījās Marijai Magdalēnai, no kuras Viņš bija izdzinis septiņus dēmonus. 10 Viņa gāja un to pavēstīja tiem, kas ar viņu bijuši kopā un tagad sēroja un raudāja. 11 Bet, dzirdot, ka Viņš esot dzīvs un ka tā viņu redzējusi, tie neticēja.</a:t>
            </a:r>
          </a:p>
        </p:txBody>
      </p:sp>
      <p:sp>
        <p:nvSpPr>
          <p:cNvPr id="9219" name="Slide Number Placeholder 3"/>
          <p:cNvSpPr>
            <a:spLocks noGrp="1"/>
          </p:cNvSpPr>
          <p:nvPr>
            <p:ph type="sldNum" sz="quarter" idx="12"/>
          </p:nvPr>
        </p:nvSpPr>
        <p:spPr>
          <a:noFill/>
        </p:spPr>
        <p:txBody>
          <a:bodyPr/>
          <a:lstStyle/>
          <a:p>
            <a:fld id="{87D361F0-81FC-4112-A208-99B674E8B46B}" type="slidenum">
              <a:rPr lang="lv-LV" smtClean="0">
                <a:latin typeface="Arial" pitchFamily="34" charset="0"/>
              </a:rPr>
              <a:pPr/>
              <a:t>9</a:t>
            </a:fld>
            <a:endParaRPr lang="lv-LV" smtClean="0">
              <a:latin typeface="Arial" pitchFamily="34" charset="0"/>
            </a:endParaRPr>
          </a:p>
        </p:txBody>
      </p:sp>
      <p:pic>
        <p:nvPicPr>
          <p:cNvPr id="5" name="Picture 7" descr="http://www.gerhardy.id.au/images/jesus_lives10.jpg"/>
          <p:cNvPicPr>
            <a:picLocks noChangeAspect="1" noChangeArrowheads="1"/>
          </p:cNvPicPr>
          <p:nvPr/>
        </p:nvPicPr>
        <p:blipFill>
          <a:blip r:embed="rId2"/>
          <a:srcRect/>
          <a:stretch>
            <a:fillRect/>
          </a:stretch>
        </p:blipFill>
        <p:spPr bwMode="auto">
          <a:xfrm>
            <a:off x="5715040" y="1887612"/>
            <a:ext cx="3500430" cy="4898974"/>
          </a:xfrm>
          <a:prstGeom prst="rect">
            <a:avLst/>
          </a:prstGeom>
          <a:ln>
            <a:noFill/>
          </a:ln>
          <a:effectLst>
            <a:softEdge rad="112500"/>
          </a:effectLst>
        </p:spPr>
      </p:pic>
      <p:sp>
        <p:nvSpPr>
          <p:cNvPr id="6" name="Rectangle 5"/>
          <p:cNvSpPr>
            <a:spLocks noChangeArrowheads="1"/>
          </p:cNvSpPr>
          <p:nvPr/>
        </p:nvSpPr>
        <p:spPr bwMode="auto">
          <a:xfrm>
            <a:off x="0" y="2286000"/>
            <a:ext cx="5857875" cy="4465325"/>
          </a:xfrm>
          <a:prstGeom prst="rect">
            <a:avLst/>
          </a:prstGeom>
          <a:noFill/>
          <a:ln w="9525">
            <a:noFill/>
            <a:miter lim="800000"/>
            <a:headEnd/>
            <a:tailEnd/>
          </a:ln>
        </p:spPr>
        <p:txBody>
          <a:bodyPr>
            <a:spAutoFit/>
          </a:bodyPr>
          <a:lstStyle/>
          <a:p>
            <a:pPr>
              <a:lnSpc>
                <a:spcPts val="3100"/>
              </a:lnSpc>
              <a:buFontTx/>
              <a:buChar char="•"/>
            </a:pPr>
            <a:r>
              <a:rPr lang="lv-LV" sz="2800" dirty="0" smtClean="0"/>
              <a:t>Ar </a:t>
            </a:r>
            <a:r>
              <a:rPr lang="lv-LV" sz="2800" b="1" dirty="0" err="1" smtClean="0"/>
              <a:t>pirmiem</a:t>
            </a:r>
            <a:r>
              <a:rPr lang="lv-LV" sz="2800" b="1" dirty="0" smtClean="0"/>
              <a:t> lieciniekiem nekas neiet gludi</a:t>
            </a:r>
            <a:r>
              <a:rPr lang="lv-LV" sz="2800" dirty="0" smtClean="0"/>
              <a:t>!</a:t>
            </a:r>
          </a:p>
          <a:p>
            <a:pPr>
              <a:lnSpc>
                <a:spcPts val="3100"/>
              </a:lnSpc>
              <a:buFontTx/>
              <a:buChar char="•"/>
            </a:pPr>
            <a:r>
              <a:rPr lang="lv-LV" sz="2800" b="1" dirty="0" smtClean="0"/>
              <a:t>Neviens </a:t>
            </a:r>
            <a:r>
              <a:rPr lang="lv-LV" sz="2800" b="1" dirty="0"/>
              <a:t>NETIC Jēzus vārdam</a:t>
            </a:r>
            <a:r>
              <a:rPr lang="lv-LV" sz="2800" dirty="0"/>
              <a:t>!</a:t>
            </a:r>
          </a:p>
          <a:p>
            <a:pPr>
              <a:lnSpc>
                <a:spcPts val="3100"/>
              </a:lnSpc>
              <a:buFontTx/>
              <a:buChar char="•"/>
            </a:pPr>
            <a:r>
              <a:rPr lang="lv-LV" sz="2800" b="1" dirty="0" smtClean="0"/>
              <a:t>Marijas bija nobijušās liecināt eņģeļu vēsti</a:t>
            </a:r>
            <a:r>
              <a:rPr lang="lv-LV" sz="2800" dirty="0" smtClean="0"/>
              <a:t>, jo </a:t>
            </a:r>
            <a:r>
              <a:rPr lang="lv-LV" sz="2800" b="1" dirty="0" smtClean="0"/>
              <a:t>pašas</a:t>
            </a:r>
            <a:r>
              <a:rPr lang="lv-LV" sz="2800" dirty="0" smtClean="0"/>
              <a:t> vēl </a:t>
            </a:r>
            <a:r>
              <a:rPr lang="lv-LV" sz="2800" b="1" dirty="0" smtClean="0"/>
              <a:t>NETIC</a:t>
            </a:r>
            <a:r>
              <a:rPr lang="lv-LV" sz="2800" dirty="0" smtClean="0"/>
              <a:t> un </a:t>
            </a:r>
            <a:r>
              <a:rPr lang="lv-LV" sz="2800" b="1" dirty="0" smtClean="0"/>
              <a:t>baidās</a:t>
            </a:r>
            <a:r>
              <a:rPr lang="lv-LV" sz="2800" dirty="0" smtClean="0"/>
              <a:t> </a:t>
            </a:r>
            <a:r>
              <a:rPr lang="lv-LV" sz="2800" b="1" dirty="0" smtClean="0"/>
              <a:t>mācekļa izsmiekla</a:t>
            </a:r>
            <a:r>
              <a:rPr lang="lv-LV" sz="2800" dirty="0" smtClean="0"/>
              <a:t>.</a:t>
            </a:r>
          </a:p>
          <a:p>
            <a:pPr>
              <a:lnSpc>
                <a:spcPts val="3100"/>
              </a:lnSpc>
              <a:buFontTx/>
              <a:buChar char="•"/>
            </a:pPr>
            <a:r>
              <a:rPr lang="lv-LV" sz="2800" dirty="0" smtClean="0"/>
              <a:t>Jēzus </a:t>
            </a:r>
            <a:r>
              <a:rPr lang="lv-LV" sz="2800" dirty="0"/>
              <a:t>sastop </a:t>
            </a:r>
            <a:r>
              <a:rPr lang="lv-LV" sz="2800" b="1" dirty="0" smtClean="0"/>
              <a:t>Mariju </a:t>
            </a:r>
            <a:r>
              <a:rPr lang="lv-LV" sz="2800" b="1" dirty="0" err="1" smtClean="0"/>
              <a:t>Magadalēnu</a:t>
            </a:r>
            <a:r>
              <a:rPr lang="lv-LV" sz="2800" b="1" dirty="0" smtClean="0"/>
              <a:t>.</a:t>
            </a:r>
            <a:endParaRPr lang="lv-LV" sz="2800" dirty="0"/>
          </a:p>
          <a:p>
            <a:pPr>
              <a:lnSpc>
                <a:spcPts val="3100"/>
              </a:lnSpc>
              <a:buFontTx/>
              <a:buChar char="•"/>
            </a:pPr>
            <a:r>
              <a:rPr lang="lv-LV" sz="2800" dirty="0" smtClean="0"/>
              <a:t>Te </a:t>
            </a:r>
            <a:r>
              <a:rPr lang="lv-LV" sz="2800" b="1" dirty="0" smtClean="0"/>
              <a:t>Jēzus</a:t>
            </a:r>
            <a:r>
              <a:rPr lang="lv-LV" sz="2800" dirty="0" smtClean="0"/>
              <a:t> viņai </a:t>
            </a:r>
            <a:r>
              <a:rPr lang="lv-LV" sz="2800" b="1" dirty="0" smtClean="0"/>
              <a:t>atklājas</a:t>
            </a:r>
            <a:r>
              <a:rPr lang="lv-LV" sz="2800" dirty="0" smtClean="0"/>
              <a:t> un viņa tiek </a:t>
            </a:r>
            <a:r>
              <a:rPr lang="lv-LV" sz="2800" b="1" dirty="0" smtClean="0"/>
              <a:t>iedrošināta</a:t>
            </a:r>
            <a:r>
              <a:rPr lang="lv-LV" sz="2800" dirty="0" smtClean="0"/>
              <a:t> liecināt. Marija </a:t>
            </a:r>
            <a:r>
              <a:rPr lang="lv-LV" sz="2800" b="1" dirty="0" smtClean="0"/>
              <a:t>liecina mācekļiem</a:t>
            </a:r>
            <a:r>
              <a:rPr lang="lv-LV" sz="2800" dirty="0" smtClean="0"/>
              <a:t>, bet tie </a:t>
            </a:r>
            <a:r>
              <a:rPr lang="lv-LV" sz="2800" b="1" dirty="0" smtClean="0"/>
              <a:t>NETIC!</a:t>
            </a:r>
            <a:endParaRPr lang="lv-LV" sz="2800" dirty="0" smtClean="0"/>
          </a:p>
          <a:p>
            <a:pPr>
              <a:lnSpc>
                <a:spcPts val="3100"/>
              </a:lnSpc>
              <a:buFontTx/>
              <a:buChar char="•"/>
            </a:pPr>
            <a:r>
              <a:rPr lang="lv-LV" sz="2800" b="1" dirty="0" smtClean="0"/>
              <a:t>Vai </a:t>
            </a:r>
            <a:r>
              <a:rPr lang="lv-LV" sz="2800" b="1" dirty="0"/>
              <a:t>tu TICI? Vai tu NEBAIDIES</a:t>
            </a:r>
            <a:r>
              <a:rPr lang="lv-LV" sz="2800" b="1" dirty="0" smtClean="0"/>
              <a:t>?</a:t>
            </a:r>
            <a:endParaRPr lang="lv-LV"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nodeType="after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 calcmode="lin" valueType="num">
                                      <p:cBhvr additive="base">
                                        <p:cTn id="2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fill="hold" nodeType="after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 calcmode="lin" valueType="num">
                                      <p:cBhvr additive="base">
                                        <p:cTn id="34"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2" presetClass="entr" presetSubtype="4" fill="hold" nodeType="afterEffect">
                                  <p:stCondLst>
                                    <p:cond delay="0"/>
                                  </p:stCondLst>
                                  <p:childTnLst>
                                    <p:set>
                                      <p:cBhvr>
                                        <p:cTn id="38" dur="1" fill="hold">
                                          <p:stCondLst>
                                            <p:cond delay="0"/>
                                          </p:stCondLst>
                                        </p:cTn>
                                        <p:tgtEl>
                                          <p:spTgt spid="6">
                                            <p:txEl>
                                              <p:pRg st="5" end="5"/>
                                            </p:txEl>
                                          </p:spTgt>
                                        </p:tgtEl>
                                        <p:attrNameLst>
                                          <p:attrName>style.visibility</p:attrName>
                                        </p:attrNameLst>
                                      </p:cBhvr>
                                      <p:to>
                                        <p:strVal val="visible"/>
                                      </p:to>
                                    </p:set>
                                    <p:anim calcmode="lin" valueType="num">
                                      <p:cBhvr additive="base">
                                        <p:cTn id="3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1043</TotalTime>
  <Words>1299</Words>
  <Application>Microsoft Office PowerPoint</Application>
  <PresentationFormat>On-screen Show (4:3)</PresentationFormat>
  <Paragraphs>74</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Verdana</vt:lpstr>
      <vt:lpstr>Wingdings</vt:lpstr>
      <vt:lpstr>Default Design</vt:lpstr>
      <vt:lpstr>Mk.16:1-16 Kristus augšāmcelšanās</vt:lpstr>
      <vt:lpstr>Mk.16:1-16 Kristus augšāmcelšanās</vt:lpstr>
      <vt:lpstr>Slide 3</vt:lpstr>
      <vt:lpstr>Ievads</vt:lpstr>
      <vt:lpstr>Slide 5</vt:lpstr>
      <vt:lpstr>Slide 6</vt:lpstr>
      <vt:lpstr>Slide 7</vt:lpstr>
      <vt:lpstr>Slide 8</vt:lpstr>
      <vt:lpstr>Slide 9</vt:lpstr>
      <vt:lpstr>Slide 10</vt:lpstr>
      <vt:lpstr>Slide 11</vt:lpstr>
      <vt:lpstr>Slide 12</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93</cp:revision>
  <dcterms:created xsi:type="dcterms:W3CDTF">2010-10-07T14:46:11Z</dcterms:created>
  <dcterms:modified xsi:type="dcterms:W3CDTF">2018-03-31T11:25:31Z</dcterms:modified>
</cp:coreProperties>
</file>