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61" r:id="rId4"/>
    <p:sldId id="273" r:id="rId5"/>
    <p:sldId id="274" r:id="rId6"/>
    <p:sldId id="275" r:id="rId7"/>
    <p:sldId id="280" r:id="rId8"/>
    <p:sldId id="272" r:id="rId9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0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958B9-6091-488E-90A6-0CE8D1B34A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65DBF-1D81-4FE9-B0D9-284AFEC8448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121CA-B9C0-442A-8D69-42BD1DD1118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6EE7D-3343-4992-ACBD-81F1DEDE383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C44BF-C29B-4443-AFC5-7061F8EABBF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D75E5-C002-4A78-95E2-71DE3741311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462A4-B057-4473-893B-23AE05B2F33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3C31-E93B-4C58-80A1-8AEAF27060F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CDD80-DA06-4390-AE04-43435D66CE7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6727E-08E4-4759-8C5C-39B365B68AD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682F6-CF96-4323-B654-28383E728EB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C26959F-DBAC-4A83-B0B4-50E6D1AF119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2075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Mk.1:14-20 Sludināt un aicināt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3663"/>
            <a:ext cx="6429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702550" y="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21.jan.2018.</a:t>
            </a:r>
            <a:endParaRPr lang="lv-LV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052736"/>
            <a:ext cx="7143800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2075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Mk.1:14-20 Sludināt un aicināt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3663"/>
            <a:ext cx="6429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702550" y="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mtClean="0"/>
              <a:t>21.jan.2018.</a:t>
            </a:r>
            <a:endParaRPr lang="lv-LV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323850" y="1000108"/>
            <a:ext cx="94678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lnSpc>
                <a:spcPct val="90000"/>
              </a:lnSpc>
              <a:spcBef>
                <a:spcPct val="20000"/>
              </a:spcBef>
            </a:pPr>
            <a:r>
              <a:rPr kumimoji="0" lang="lv-LV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 Pēc tam kad Jānis bija nodots, Jēzus nāca uz Galileju un sludināja Dieva evaņģēliju, sacīdams: 15 Laiks ir piepildīts, un Dieva valstība ir klāt! </a:t>
            </a:r>
            <a:r>
              <a:rPr lang="lv-LV" sz="2800" i="1" dirty="0" smtClean="0"/>
              <a:t>15 Atgriezieties no grēkiem un ticiet uz evaņģēliju. 16 Un, pie Galilejas jūras staigādams, Viņš redzēja Sīmani un Sīmaņa brāli Andreju tīklus jūrā metam; jo tie bija zvejnieki. 17 Un Jēzus tiem sacīja: "Nāciet Man pakaļ, Es jūs darīšu par cilvēku zvejniekiem." 18 Un tūdaļ tie, savus tīklus atstājuši, Viņam sekoja. 19 Un, nedaudz tālāk pagājis, Viņš redzēja Jēkabu, </a:t>
            </a:r>
            <a:r>
              <a:rPr lang="lv-LV" sz="2800" i="1" dirty="0" err="1" smtClean="0"/>
              <a:t>Cebedeja</a:t>
            </a:r>
            <a:r>
              <a:rPr lang="lv-LV" sz="2800" i="1" dirty="0" smtClean="0"/>
              <a:t> dēlu, un Jāni, viņa brāli, laivā tīklus lāpām. 20 Un tūdaļ Viņš tos aicināja. Un tie, savu tēvu </a:t>
            </a:r>
            <a:r>
              <a:rPr lang="lv-LV" sz="2800" i="1" dirty="0" err="1" smtClean="0"/>
              <a:t>Cebedeju</a:t>
            </a:r>
            <a:r>
              <a:rPr lang="lv-LV" sz="2800" i="1" dirty="0" smtClean="0"/>
              <a:t> ar algādžiem laivā atstājuši, nogāja Viņam pakaļ.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58373"/>
            <a:ext cx="9144000" cy="3399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8775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dirty="0" smtClean="0"/>
              <a:t>	</a:t>
            </a:r>
            <a:r>
              <a:rPr lang="lv-LV" sz="2800" i="1" dirty="0" smtClean="0"/>
              <a:t> 14 Pēc tam kad Jānis bija nodots, Jēzus nāca uz Galileju un sludināja Dieva evaņģēliju, sacīdams: 15 Laiks ir piepildīts, un Dieva valstība ir klāt! </a:t>
            </a:r>
            <a:endParaRPr lang="en-US" sz="2800" dirty="0" smtClean="0"/>
          </a:p>
          <a:p>
            <a:pPr algn="just">
              <a:lnSpc>
                <a:spcPct val="90000"/>
              </a:lnSpc>
              <a:buFontTx/>
              <a:buNone/>
            </a:pPr>
            <a:endParaRPr lang="en-US" sz="2600" dirty="0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lv-LV" sz="2600" i="1" dirty="0" smtClean="0"/>
              <a:t>.</a:t>
            </a:r>
            <a:endParaRPr lang="en-US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9144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Jēzus uzsāk savu publisko kalpošanu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Jēzus </a:t>
            </a:r>
            <a:r>
              <a:rPr lang="lv-LV" sz="2800"/>
              <a:t>atstāj </a:t>
            </a:r>
            <a:r>
              <a:rPr lang="lv-LV" sz="2800" b="1"/>
              <a:t>Nācareti </a:t>
            </a:r>
            <a:r>
              <a:rPr lang="lv-LV" sz="2800"/>
              <a:t>un dodas uz </a:t>
            </a:r>
            <a:r>
              <a:rPr lang="lv-LV" sz="2800" b="1"/>
              <a:t>Kapernaumu</a:t>
            </a:r>
          </a:p>
          <a:p>
            <a:pPr>
              <a:buFontTx/>
              <a:buChar char="•"/>
            </a:pPr>
            <a:r>
              <a:rPr lang="lv-LV" sz="2800" b="1"/>
              <a:t>Kapernauma lielākā zvejniecības pilsēta Jūdā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i="1"/>
              <a:t>Laiks ir piepildīts</a:t>
            </a:r>
            <a:r>
              <a:rPr lang="lv-LV" sz="2800"/>
              <a:t> – Tas ir </a:t>
            </a:r>
            <a:r>
              <a:rPr lang="lv-LV" sz="2800" b="1"/>
              <a:t>īpaši</a:t>
            </a:r>
            <a:r>
              <a:rPr lang="lv-LV" sz="2800"/>
              <a:t> </a:t>
            </a:r>
            <a:r>
              <a:rPr lang="lv-LV" sz="2800" b="1"/>
              <a:t>Dieva</a:t>
            </a:r>
            <a:r>
              <a:rPr lang="lv-LV" sz="2800"/>
              <a:t> nozīmēts </a:t>
            </a:r>
            <a:r>
              <a:rPr lang="lv-LV" sz="2800" b="1"/>
              <a:t>laiks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i="1"/>
              <a:t>Dieva valstība </a:t>
            </a:r>
            <a:r>
              <a:rPr lang="lv-LV" sz="2800"/>
              <a:t>– tā </a:t>
            </a:r>
            <a:r>
              <a:rPr lang="lv-LV" sz="2800" b="1"/>
              <a:t>nav cilvēki</a:t>
            </a:r>
            <a:r>
              <a:rPr lang="lv-LV" sz="2800"/>
              <a:t> vai kāda </a:t>
            </a:r>
            <a:r>
              <a:rPr lang="lv-LV" sz="2800" b="1"/>
              <a:t>vieta</a:t>
            </a:r>
            <a:r>
              <a:rPr lang="lv-LV" sz="2800"/>
              <a:t> </a:t>
            </a:r>
            <a:r>
              <a:rPr lang="lv-LV" sz="2800" b="1"/>
              <a:t>atsevišķi</a:t>
            </a:r>
            <a:r>
              <a:rPr lang="lv-LV" sz="2800"/>
              <a:t> no </a:t>
            </a:r>
            <a:r>
              <a:rPr lang="lv-LV" sz="2800" b="1"/>
              <a:t>Dieva</a:t>
            </a:r>
            <a:r>
              <a:rPr lang="lv-LV" sz="2800"/>
              <a:t>, bet gan </a:t>
            </a:r>
            <a:r>
              <a:rPr lang="lv-LV" sz="2800" b="1"/>
              <a:t>Dieva valdīšana</a:t>
            </a:r>
            <a:r>
              <a:rPr lang="lv-LV" sz="2800"/>
              <a:t>.</a:t>
            </a:r>
            <a:endParaRPr lang="lv-LV" sz="2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6363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</a:t>
            </a:r>
            <a:r>
              <a:rPr lang="lv-LV" sz="2800" i="1" dirty="0" smtClean="0"/>
              <a:t>15 Atgriezieties no grēkiem un ticiet uz evaņģēliju.</a:t>
            </a:r>
            <a:r>
              <a:rPr lang="lv-LV" sz="3600" i="1" dirty="0" smtClean="0"/>
              <a:t> </a:t>
            </a:r>
            <a:endParaRPr lang="lv-LV" sz="24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28688"/>
            <a:ext cx="8286750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lv-LV" sz="3200" b="1" dirty="0"/>
              <a:t>Jēzus sludinātās vēsts kopsavilkums</a:t>
            </a:r>
          </a:p>
          <a:p>
            <a:pPr>
              <a:buFontTx/>
              <a:buChar char="•"/>
              <a:defRPr/>
            </a:pPr>
            <a:r>
              <a:rPr lang="lv-LV" sz="2800" b="1" dirty="0"/>
              <a:t>Kristīga cilvēka ikdiena</a:t>
            </a:r>
          </a:p>
          <a:p>
            <a:pPr>
              <a:buFontTx/>
              <a:buChar char="•"/>
              <a:defRPr/>
            </a:pPr>
            <a:r>
              <a:rPr lang="lv-LV" sz="2800" b="1" dirty="0"/>
              <a:t>2 galvenās</a:t>
            </a:r>
            <a:r>
              <a:rPr lang="lv-LV" sz="2800" dirty="0"/>
              <a:t> Bībeles </a:t>
            </a:r>
            <a:r>
              <a:rPr lang="lv-LV" sz="2800" b="1" dirty="0"/>
              <a:t>mācības</a:t>
            </a:r>
            <a:r>
              <a:rPr lang="lv-LV" sz="2800" dirty="0"/>
              <a:t>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lv-LV" sz="2800" b="1" dirty="0"/>
              <a:t>Bauslība</a:t>
            </a:r>
            <a:r>
              <a:rPr lang="lv-LV" sz="2800" dirty="0"/>
              <a:t>: </a:t>
            </a:r>
            <a:r>
              <a:rPr lang="lv-LV" sz="2800" i="1" dirty="0"/>
              <a:t>Atgriezieties no grēkiem</a:t>
            </a:r>
            <a:r>
              <a:rPr lang="lv-LV" sz="2800" dirty="0"/>
              <a:t>.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lv-LV" sz="2800" b="1" dirty="0"/>
              <a:t>Evaņģēlijs</a:t>
            </a:r>
            <a:r>
              <a:rPr lang="lv-LV" sz="2800" dirty="0"/>
              <a:t>: </a:t>
            </a:r>
            <a:r>
              <a:rPr lang="lv-LV" sz="2800" i="1" dirty="0"/>
              <a:t>Ticiet uz evaņģēliju</a:t>
            </a:r>
            <a:r>
              <a:rPr lang="lv-LV" sz="2800" dirty="0"/>
              <a:t>.</a:t>
            </a:r>
            <a:endParaRPr lang="lv-LV" sz="2800" dirty="0"/>
          </a:p>
          <a:p>
            <a:pPr>
              <a:buFontTx/>
              <a:buChar char="•"/>
              <a:defRPr/>
            </a:pPr>
            <a:r>
              <a:rPr lang="lv-LV" sz="2800" b="1" dirty="0"/>
              <a:t>Pārbaudīt sevi bauslības gaismā</a:t>
            </a:r>
            <a:r>
              <a:rPr lang="lv-LV" sz="2800" dirty="0"/>
              <a:t> un </a:t>
            </a:r>
            <a:r>
              <a:rPr lang="lv-LV" sz="2800" b="1" dirty="0" smtClean="0"/>
              <a:t>izsūdzēt grēkus Dievam.</a:t>
            </a:r>
            <a:endParaRPr lang="lv-LV" sz="2800" b="1" dirty="0"/>
          </a:p>
          <a:p>
            <a:pPr>
              <a:buFontTx/>
              <a:buChar char="•"/>
              <a:defRPr/>
            </a:pPr>
            <a:r>
              <a:rPr lang="lv-LV" sz="2800" dirty="0"/>
              <a:t>Jēzus </a:t>
            </a:r>
            <a:r>
              <a:rPr lang="lv-LV" sz="2800" b="1" dirty="0"/>
              <a:t>krusta upuris</a:t>
            </a:r>
            <a:r>
              <a:rPr lang="lv-LV" sz="2800" dirty="0"/>
              <a:t> ir tas, caur ko </a:t>
            </a:r>
            <a:r>
              <a:rPr lang="lv-LV" sz="2800" b="1" dirty="0"/>
              <a:t>Dievs</a:t>
            </a:r>
            <a:r>
              <a:rPr lang="lv-LV" sz="2800" dirty="0"/>
              <a:t> mums </a:t>
            </a:r>
            <a:r>
              <a:rPr lang="lv-LV" sz="2800" b="1" dirty="0"/>
              <a:t>piedod</a:t>
            </a:r>
            <a:r>
              <a:rPr lang="lv-LV" sz="2800" dirty="0"/>
              <a:t> mūsu </a:t>
            </a:r>
            <a:r>
              <a:rPr lang="lv-LV" sz="2800" b="1" dirty="0"/>
              <a:t>grēkus</a:t>
            </a:r>
            <a:r>
              <a:rPr lang="lv-LV" sz="2800" dirty="0"/>
              <a:t>. </a:t>
            </a:r>
            <a:r>
              <a:rPr lang="lv-LV" sz="2800" b="1" dirty="0"/>
              <a:t>Jēzū</a:t>
            </a:r>
            <a:r>
              <a:rPr lang="lv-LV" sz="2800" dirty="0"/>
              <a:t> Dievs parāda savu </a:t>
            </a:r>
            <a:r>
              <a:rPr lang="lv-LV" sz="2800" b="1" dirty="0"/>
              <a:t>patieso dabu</a:t>
            </a:r>
            <a:r>
              <a:rPr lang="lv-LV" sz="2800" dirty="0"/>
              <a:t>, cik Viņam </a:t>
            </a:r>
            <a:r>
              <a:rPr lang="lv-LV" sz="2800" b="1" dirty="0"/>
              <a:t>ļoti rūp</a:t>
            </a:r>
            <a:r>
              <a:rPr lang="lv-LV" sz="2800" dirty="0"/>
              <a:t> tas kur mēs pavadīsim </a:t>
            </a:r>
            <a:r>
              <a:rPr lang="lv-LV" sz="2800" b="1" dirty="0"/>
              <a:t>mūžību</a:t>
            </a:r>
            <a:r>
              <a:rPr lang="lv-LV" sz="2800" dirty="0"/>
              <a:t>. </a:t>
            </a:r>
            <a:r>
              <a:rPr lang="lv-LV" sz="2800" i="1" dirty="0"/>
              <a:t>Dievam </a:t>
            </a:r>
            <a:r>
              <a:rPr lang="lv-LV" sz="2800" i="1" dirty="0"/>
              <a:t>nav prieka par bezdievja nāvi, bet gan par to, ka bezdievis atgriežas no sava ļaunā ceļa un dzīvo. (Ec.33:11)</a:t>
            </a:r>
            <a:r>
              <a:rPr lang="lv-LV" sz="2800" dirty="0"/>
              <a:t> </a:t>
            </a:r>
          </a:p>
        </p:txBody>
      </p:sp>
      <p:pic>
        <p:nvPicPr>
          <p:cNvPr id="4" name="Picture 6" descr="TABLE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1500188"/>
            <a:ext cx="1857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IBLE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29475" y="1357313"/>
            <a:ext cx="19145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05064"/>
            <a:ext cx="7143800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14313" y="0"/>
            <a:ext cx="9358313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1000" i="1" dirty="0" smtClean="0"/>
              <a:t>     </a:t>
            </a:r>
            <a:r>
              <a:rPr lang="lv-LV" sz="2800" i="1" dirty="0" smtClean="0"/>
              <a:t>16 Un, pie Galilejas jūras staigādams, Viņš redzēja Sīmani un Sīmaņa brāli Andreju tīklus jūrā metam; jo tie bija zvejnieki. 17 Un Jēzus tiem sacīja: "Nāciet Man pakaļ, Es jūs darīšu par cilvēku zvejniekiem." 18 Un tūdaļ tie, savus tīklus atstājuši, Viņam sekoja.</a:t>
            </a:r>
            <a:endParaRPr lang="en-US" sz="1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1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00213"/>
            <a:ext cx="9144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Jēzus ienāk</a:t>
            </a:r>
            <a:r>
              <a:rPr lang="lv-LV" sz="2800"/>
              <a:t> zvejnieku </a:t>
            </a:r>
            <a:r>
              <a:rPr lang="lv-LV" sz="2800" b="1"/>
              <a:t>ikdienas darba rutīnā </a:t>
            </a:r>
            <a:r>
              <a:rPr lang="lv-LV" sz="2800"/>
              <a:t>un </a:t>
            </a:r>
            <a:r>
              <a:rPr lang="lv-LV" sz="2800" b="1"/>
              <a:t>māca</a:t>
            </a:r>
            <a:endParaRPr lang="lv-LV" sz="2800" i="1"/>
          </a:p>
          <a:p>
            <a:pPr>
              <a:buFontTx/>
              <a:buChar char="•"/>
            </a:pPr>
            <a:r>
              <a:rPr lang="lv-LV" sz="2800" i="1"/>
              <a:t>Cilvēku zvejnieki </a:t>
            </a:r>
            <a:r>
              <a:rPr lang="lv-LV" sz="2800"/>
              <a:t>– te ir </a:t>
            </a:r>
            <a:r>
              <a:rPr lang="lv-LV" sz="2800" b="1"/>
              <a:t>saistība</a:t>
            </a:r>
            <a:r>
              <a:rPr lang="lv-LV" sz="2800"/>
              <a:t> ar iepriekšējo profesiju</a:t>
            </a:r>
          </a:p>
          <a:p>
            <a:pPr>
              <a:buFontTx/>
              <a:buChar char="•"/>
            </a:pPr>
            <a:r>
              <a:rPr lang="lv-LV" sz="2800" b="1"/>
              <a:t>Kristus vēsts</a:t>
            </a:r>
            <a:r>
              <a:rPr lang="lv-LV" sz="2800"/>
              <a:t> </a:t>
            </a:r>
            <a:r>
              <a:rPr lang="lv-LV" sz="2800" b="1"/>
              <a:t>nav</a:t>
            </a:r>
            <a:r>
              <a:rPr lang="lv-LV" sz="2800"/>
              <a:t> tukšam </a:t>
            </a:r>
            <a:r>
              <a:rPr lang="lv-LV" sz="2800" b="1"/>
              <a:t>gaisam</a:t>
            </a:r>
            <a:r>
              <a:rPr lang="lv-LV" sz="2800"/>
              <a:t>, bet </a:t>
            </a:r>
            <a:r>
              <a:rPr lang="lv-LV" sz="2800" b="1"/>
              <a:t>cilvēkiem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pats </a:t>
            </a:r>
            <a:r>
              <a:rPr lang="lv-LV" sz="2800" b="1"/>
              <a:t>parāda</a:t>
            </a:r>
            <a:r>
              <a:rPr lang="lv-LV" sz="2800"/>
              <a:t>, ka </a:t>
            </a:r>
            <a:r>
              <a:rPr lang="lv-LV" sz="2800" b="1"/>
              <a:t>svarīga</a:t>
            </a:r>
            <a:r>
              <a:rPr lang="lv-LV" sz="2800"/>
              <a:t> ir ne tikai </a:t>
            </a:r>
            <a:r>
              <a:rPr lang="lv-LV" sz="2800" b="1"/>
              <a:t>sludināšana</a:t>
            </a:r>
            <a:r>
              <a:rPr lang="lv-LV" sz="2800"/>
              <a:t>, bet arī </a:t>
            </a:r>
            <a:r>
              <a:rPr lang="lv-LV" sz="2800" b="1"/>
              <a:t>personīga</a:t>
            </a:r>
            <a:r>
              <a:rPr lang="lv-LV" sz="2800"/>
              <a:t> </a:t>
            </a:r>
            <a:r>
              <a:rPr lang="lv-LV" sz="2800" b="1"/>
              <a:t>aicināšana.</a:t>
            </a:r>
            <a:endParaRPr lang="lv-LV" sz="2800"/>
          </a:p>
          <a:p>
            <a:pPr>
              <a:buFontTx/>
              <a:buChar char="•"/>
            </a:pPr>
            <a:r>
              <a:rPr lang="lv-LV" sz="2800"/>
              <a:t>Tas ir </a:t>
            </a:r>
            <a:r>
              <a:rPr lang="lv-LV" sz="2800" b="1"/>
              <a:t>aicinājums</a:t>
            </a:r>
            <a:r>
              <a:rPr lang="lv-LV" sz="2800"/>
              <a:t> ne tikai apustuļiem, bet </a:t>
            </a:r>
            <a:r>
              <a:rPr lang="lv-LV" sz="2800" b="1"/>
              <a:t>arī mums!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    </a:t>
            </a:r>
            <a:r>
              <a:rPr lang="lv-LV" sz="2800" i="1" dirty="0" smtClean="0"/>
              <a:t>19 Un, nedaudz tālāk pagājis, Viņš redzēja Jēkabu, </a:t>
            </a:r>
            <a:r>
              <a:rPr lang="lv-LV" sz="2800" i="1" dirty="0" err="1" smtClean="0"/>
              <a:t>Cebedeja</a:t>
            </a:r>
            <a:r>
              <a:rPr lang="lv-LV" sz="2800" i="1" dirty="0" smtClean="0"/>
              <a:t> dēlu, un Jāni, viņa brāli, laivā tīklus lāpām. 20 Un tūdaļ Viņš tos aicināja. Un tie, savu tēvu </a:t>
            </a:r>
            <a:r>
              <a:rPr lang="lv-LV" sz="2800" i="1" dirty="0" err="1" smtClean="0"/>
              <a:t>Cebedeju</a:t>
            </a:r>
            <a:r>
              <a:rPr lang="lv-LV" sz="2800" i="1" dirty="0" smtClean="0"/>
              <a:t> ar algādžiem laivā atstājuši, nogāja Viņam pakaļ.</a:t>
            </a:r>
            <a:endParaRPr lang="lv-LV" sz="26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12875"/>
            <a:ext cx="9144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400"/>
              <a:t>Vīri, </a:t>
            </a:r>
            <a:r>
              <a:rPr lang="lv-LV" sz="2400" b="1"/>
              <a:t>pametuši tīklus</a:t>
            </a:r>
            <a:r>
              <a:rPr lang="lv-LV" sz="2400"/>
              <a:t>, viņi </a:t>
            </a:r>
            <a:r>
              <a:rPr lang="lv-LV" sz="2400" b="1"/>
              <a:t>nekavējoties sekoja Jēzum</a:t>
            </a:r>
            <a:r>
              <a:rPr lang="lv-LV" sz="2400"/>
              <a:t>. </a:t>
            </a:r>
          </a:p>
          <a:p>
            <a:pPr>
              <a:buFontTx/>
              <a:buChar char="•"/>
            </a:pPr>
            <a:r>
              <a:rPr lang="lv-LV" sz="2400"/>
              <a:t>Kas bija </a:t>
            </a:r>
            <a:r>
              <a:rPr lang="lv-LV" sz="2400" b="1"/>
              <a:t>Jēzū tāds</a:t>
            </a:r>
            <a:r>
              <a:rPr lang="lv-LV" sz="2400"/>
              <a:t>, ka viņi bija </a:t>
            </a:r>
            <a:r>
              <a:rPr lang="lv-LV" sz="2400" b="1"/>
              <a:t>gatavi</a:t>
            </a:r>
            <a:r>
              <a:rPr lang="lv-LV" sz="2400"/>
              <a:t> Viņam tā </a:t>
            </a:r>
            <a:r>
              <a:rPr lang="lv-LV" sz="2400" b="1"/>
              <a:t>sekot</a:t>
            </a:r>
            <a:r>
              <a:rPr lang="lv-LV" sz="2400"/>
              <a:t>?</a:t>
            </a:r>
          </a:p>
          <a:p>
            <a:pPr>
              <a:buFontTx/>
              <a:buChar char="•"/>
            </a:pPr>
            <a:r>
              <a:rPr lang="lv-LV" sz="2400" b="1"/>
              <a:t>Tam</a:t>
            </a:r>
            <a:r>
              <a:rPr lang="lv-LV" sz="2400"/>
              <a:t> </a:t>
            </a:r>
            <a:r>
              <a:rPr lang="lv-LV" sz="2400" b="1"/>
              <a:t>viennozīmīgi</a:t>
            </a:r>
            <a:r>
              <a:rPr lang="lv-LV" sz="2400"/>
              <a:t> ir jābūt kaut kam Jēzus </a:t>
            </a:r>
            <a:r>
              <a:rPr lang="lv-LV" sz="2400" b="1"/>
              <a:t>personībā</a:t>
            </a:r>
            <a:r>
              <a:rPr lang="lv-LV" sz="2400"/>
              <a:t>. </a:t>
            </a:r>
          </a:p>
          <a:p>
            <a:pPr>
              <a:buFontTx/>
              <a:buChar char="•"/>
            </a:pPr>
            <a:r>
              <a:rPr lang="lv-LV" sz="2400"/>
              <a:t>Jēzus </a:t>
            </a:r>
            <a:r>
              <a:rPr lang="lv-LV" sz="2400" b="1"/>
              <a:t>vīrišķīgā</a:t>
            </a:r>
            <a:r>
              <a:rPr lang="lv-LV" sz="2400"/>
              <a:t> </a:t>
            </a:r>
            <a:r>
              <a:rPr lang="lv-LV" sz="2400" b="1"/>
              <a:t>stāja</a:t>
            </a:r>
            <a:r>
              <a:rPr lang="lv-LV" sz="2400"/>
              <a:t> un </a:t>
            </a:r>
            <a:r>
              <a:rPr lang="lv-LV" sz="2400" b="1"/>
              <a:t>autoritatīvā</a:t>
            </a:r>
            <a:r>
              <a:rPr lang="lv-LV" sz="2400"/>
              <a:t> </a:t>
            </a:r>
            <a:r>
              <a:rPr lang="lv-LV" sz="2400" b="1"/>
              <a:t>attieksme</a:t>
            </a:r>
            <a:r>
              <a:rPr lang="lv-LV" sz="2400"/>
              <a:t> bija kas tāds, kas viņus nenoliedzami </a:t>
            </a:r>
            <a:r>
              <a:rPr lang="lv-LV" sz="2400" b="1"/>
              <a:t>ļoti</a:t>
            </a:r>
            <a:r>
              <a:rPr lang="lv-LV" sz="2400"/>
              <a:t> </a:t>
            </a:r>
            <a:r>
              <a:rPr lang="lv-LV" sz="2400" b="1"/>
              <a:t>uzrunāja</a:t>
            </a:r>
            <a:r>
              <a:rPr lang="lv-LV" sz="2400"/>
              <a:t>.</a:t>
            </a:r>
            <a:endParaRPr lang="lv-LV" sz="2400" b="1"/>
          </a:p>
          <a:p>
            <a:pPr>
              <a:buFontTx/>
              <a:buChar char="•"/>
            </a:pPr>
            <a:r>
              <a:rPr lang="lv-LV" sz="2400" b="1"/>
              <a:t>Vienreizēja iespēja</a:t>
            </a:r>
            <a:r>
              <a:rPr lang="lv-LV" sz="2400"/>
              <a:t> viņu dzīvē, kādas </a:t>
            </a:r>
            <a:r>
              <a:rPr lang="lv-LV" sz="2400" b="1"/>
              <a:t>otras vairs nebūs!</a:t>
            </a:r>
            <a:r>
              <a:rPr lang="lv-LV" sz="2400"/>
              <a:t> </a:t>
            </a:r>
          </a:p>
          <a:p>
            <a:pPr>
              <a:buFontTx/>
              <a:buChar char="•"/>
            </a:pPr>
            <a:r>
              <a:rPr lang="lv-LV" sz="2400" b="1"/>
              <a:t>Jēzus</a:t>
            </a:r>
            <a:r>
              <a:rPr lang="lv-LV" sz="2400"/>
              <a:t> ir īsts </a:t>
            </a:r>
            <a:r>
              <a:rPr lang="lv-LV" sz="2400" b="1"/>
              <a:t>Meistars</a:t>
            </a:r>
            <a:r>
              <a:rPr lang="lv-LV" sz="2400"/>
              <a:t>. Viņš saka: </a:t>
            </a:r>
            <a:r>
              <a:rPr lang="lv-LV" sz="2400" i="1"/>
              <a:t>seko Man</a:t>
            </a:r>
            <a:r>
              <a:rPr lang="lv-LV" sz="2400"/>
              <a:t>.</a:t>
            </a:r>
          </a:p>
          <a:p>
            <a:pPr>
              <a:buFontTx/>
              <a:buChar char="•"/>
            </a:pPr>
            <a:r>
              <a:rPr lang="lv-LV" sz="2400"/>
              <a:t>Mums </a:t>
            </a:r>
            <a:r>
              <a:rPr lang="lv-LV" sz="2400" b="1"/>
              <a:t>nav divritenis jāizgudro pa jaunu</a:t>
            </a:r>
            <a:r>
              <a:rPr lang="lv-LV" sz="2400"/>
              <a:t>. </a:t>
            </a:r>
            <a:r>
              <a:rPr lang="lv-LV" sz="2400" b="1"/>
              <a:t>Nav</a:t>
            </a:r>
            <a:r>
              <a:rPr lang="lv-LV" sz="2400"/>
              <a:t> uz pasaules </a:t>
            </a:r>
            <a:r>
              <a:rPr lang="lv-LV" sz="2400" b="1"/>
              <a:t>labāka cilvēku zvejnieka par Jēzu</a:t>
            </a:r>
            <a:r>
              <a:rPr lang="lv-LV" sz="2400"/>
              <a:t>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643446"/>
            <a:ext cx="6090034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150"/>
            <a:ext cx="93249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400"/>
              <a:t>Mūsu </a:t>
            </a:r>
            <a:r>
              <a:rPr lang="lv-LV" sz="2400" b="1"/>
              <a:t>meistars</a:t>
            </a:r>
            <a:r>
              <a:rPr lang="lv-LV" sz="2400"/>
              <a:t> Jēzus </a:t>
            </a:r>
            <a:r>
              <a:rPr lang="lv-LV" sz="2400" b="1"/>
              <a:t>Kristus</a:t>
            </a:r>
            <a:r>
              <a:rPr lang="lv-LV" sz="2400"/>
              <a:t> jau pašā savas </a:t>
            </a:r>
            <a:r>
              <a:rPr lang="lv-LV" sz="2400" b="1"/>
              <a:t>kalpošanas</a:t>
            </a:r>
            <a:r>
              <a:rPr lang="lv-LV" sz="2400"/>
              <a:t> </a:t>
            </a:r>
            <a:r>
              <a:rPr lang="lv-LV" sz="2400" b="1"/>
              <a:t>sākumā</a:t>
            </a:r>
            <a:r>
              <a:rPr lang="lv-LV" sz="2400"/>
              <a:t> ļoti </a:t>
            </a:r>
            <a:r>
              <a:rPr lang="lv-LV" sz="2400" b="1"/>
              <a:t>izteikti</a:t>
            </a:r>
            <a:r>
              <a:rPr lang="lv-LV" sz="2400"/>
              <a:t> </a:t>
            </a:r>
            <a:r>
              <a:rPr lang="lv-LV" sz="2400" b="1"/>
              <a:t>parāda</a:t>
            </a:r>
            <a:r>
              <a:rPr lang="lv-LV" sz="2400"/>
              <a:t> mums visu Kristīgās </a:t>
            </a:r>
            <a:r>
              <a:rPr lang="lv-LV" sz="2400" b="1"/>
              <a:t>Baznīcas būtību</a:t>
            </a:r>
            <a:r>
              <a:rPr lang="lv-LV" sz="2400"/>
              <a:t> – </a:t>
            </a:r>
            <a:r>
              <a:rPr lang="lv-LV" sz="2400" b="1"/>
              <a:t>sludināt</a:t>
            </a:r>
            <a:r>
              <a:rPr lang="lv-LV" sz="2400"/>
              <a:t> un </a:t>
            </a:r>
            <a:r>
              <a:rPr lang="lv-LV" sz="2400" b="1"/>
              <a:t>aicināt</a:t>
            </a:r>
            <a:r>
              <a:rPr lang="lv-LV" sz="2400"/>
              <a:t>. </a:t>
            </a:r>
            <a:endParaRPr lang="en-US" sz="2400"/>
          </a:p>
          <a:p>
            <a:pPr>
              <a:buFont typeface="Arial" charset="0"/>
              <a:buChar char="•"/>
            </a:pPr>
            <a:r>
              <a:rPr lang="lv-LV" sz="2400"/>
              <a:t>Jēzus nāk, </a:t>
            </a:r>
            <a:r>
              <a:rPr lang="lv-LV" sz="2400" b="1"/>
              <a:t>aicina parastus zvejniekus</a:t>
            </a:r>
            <a:r>
              <a:rPr lang="lv-LV" sz="2400"/>
              <a:t>, lai tie </a:t>
            </a:r>
            <a:r>
              <a:rPr lang="lv-LV" sz="2400" b="1"/>
              <a:t>kļūtu par</a:t>
            </a:r>
            <a:r>
              <a:rPr lang="lv-LV" sz="2400"/>
              <a:t> Viņa </a:t>
            </a:r>
            <a:r>
              <a:rPr lang="lv-LV" sz="2400" b="1"/>
              <a:t>mācekļiem.</a:t>
            </a:r>
            <a:r>
              <a:rPr lang="lv-LV" sz="2400"/>
              <a:t> </a:t>
            </a:r>
          </a:p>
          <a:p>
            <a:pPr>
              <a:buFont typeface="Arial" charset="0"/>
              <a:buChar char="•"/>
            </a:pPr>
            <a:r>
              <a:rPr lang="lv-LV" sz="2400" b="1"/>
              <a:t>Meistars</a:t>
            </a:r>
            <a:r>
              <a:rPr lang="lv-LV" sz="2400"/>
              <a:t> </a:t>
            </a:r>
            <a:r>
              <a:rPr lang="lv-LV" sz="2400" b="1"/>
              <a:t>rāda arī mums</a:t>
            </a:r>
            <a:r>
              <a:rPr lang="lv-LV" sz="2400"/>
              <a:t>, </a:t>
            </a:r>
            <a:r>
              <a:rPr lang="lv-LV" sz="2400" b="1"/>
              <a:t>kā</a:t>
            </a:r>
            <a:r>
              <a:rPr lang="lv-LV" sz="2400"/>
              <a:t> mums </a:t>
            </a:r>
            <a:r>
              <a:rPr lang="lv-LV" sz="2400" b="1"/>
              <a:t>sludināt</a:t>
            </a:r>
            <a:r>
              <a:rPr lang="lv-LV" sz="2400"/>
              <a:t> un </a:t>
            </a:r>
            <a:r>
              <a:rPr lang="lv-LV" sz="2400" b="1"/>
              <a:t>aicināt</a:t>
            </a:r>
            <a:r>
              <a:rPr lang="lv-LV" sz="2400"/>
              <a:t> jaunus </a:t>
            </a:r>
            <a:r>
              <a:rPr lang="lv-LV" sz="2400" b="1"/>
              <a:t>mācekļus</a:t>
            </a:r>
            <a:r>
              <a:rPr lang="lv-LV" sz="2400"/>
              <a:t> caur Savu priekšzīmi. </a:t>
            </a:r>
          </a:p>
          <a:p>
            <a:pPr>
              <a:buFont typeface="Arial" charset="0"/>
              <a:buChar char="•"/>
            </a:pPr>
            <a:r>
              <a:rPr lang="lv-LV" sz="2400"/>
              <a:t>Viņš </a:t>
            </a:r>
            <a:r>
              <a:rPr lang="lv-LV" sz="2400" b="1"/>
              <a:t>aicina</a:t>
            </a:r>
            <a:r>
              <a:rPr lang="lv-LV" sz="2400"/>
              <a:t> arī mūs sekot un </a:t>
            </a:r>
            <a:r>
              <a:rPr lang="lv-LV" sz="2400" b="1"/>
              <a:t>kļūt par cilvēku zvejniekiem un par īstiem mācekļiem</a:t>
            </a:r>
            <a:r>
              <a:rPr lang="lv-LV" sz="2400"/>
              <a:t>.</a:t>
            </a:r>
            <a:r>
              <a:rPr lang="lv-LV" sz="2400" b="1"/>
              <a:t> </a:t>
            </a:r>
            <a:r>
              <a:rPr lang="lv-LV" sz="2400"/>
              <a:t>Āmen</a:t>
            </a:r>
            <a:endParaRPr lang="lv-LV" sz="3200"/>
          </a:p>
          <a:p>
            <a:pPr>
              <a:buFontTx/>
              <a:buChar char="•"/>
            </a:pPr>
            <a:endParaRPr lang="lv-LV" sz="240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l="14778" t="3580" b="7611"/>
          <a:stretch>
            <a:fillRect/>
          </a:stretch>
        </p:blipFill>
        <p:spPr bwMode="auto">
          <a:xfrm>
            <a:off x="785786" y="4000504"/>
            <a:ext cx="7532882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lv-LV" sz="4400" b="1" kern="0" dirty="0">
                <a:latin typeface="+mj-lt"/>
                <a:ea typeface="+mj-ea"/>
                <a:cs typeface="+mj-cs"/>
              </a:rPr>
              <a:t>Kopsavilkums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3409</TotalTime>
  <Words>487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Default Design</vt:lpstr>
      <vt:lpstr>Mk.1:14-20 Sludināt un aicināt</vt:lpstr>
      <vt:lpstr>Mk.1:14-20 Sludināt un aicināt</vt:lpstr>
      <vt:lpstr>Slide 3</vt:lpstr>
      <vt:lpstr>Slide 4</vt:lpstr>
      <vt:lpstr>Slide 5</vt:lpstr>
      <vt:lpstr>Slide 6</vt:lpstr>
      <vt:lpstr>Slide 7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</cp:lastModifiedBy>
  <cp:revision>52</cp:revision>
  <dcterms:created xsi:type="dcterms:W3CDTF">2010-10-07T14:46:11Z</dcterms:created>
  <dcterms:modified xsi:type="dcterms:W3CDTF">2018-01-22T10:37:32Z</dcterms:modified>
</cp:coreProperties>
</file>