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3" r:id="rId2"/>
    <p:sldId id="258" r:id="rId3"/>
    <p:sldId id="273" r:id="rId4"/>
    <p:sldId id="290" r:id="rId5"/>
    <p:sldId id="282" r:id="rId6"/>
    <p:sldId id="285" r:id="rId7"/>
    <p:sldId id="286" r:id="rId8"/>
    <p:sldId id="287" r:id="rId9"/>
    <p:sldId id="288" r:id="rId10"/>
    <p:sldId id="279" r:id="rId11"/>
    <p:sldId id="272" r:id="rId12"/>
  </p:sldIdLst>
  <p:sldSz cx="9144000" cy="6858000" type="screen4x3"/>
  <p:notesSz cx="6797675" cy="9926638"/>
  <p:defaultTextStyle>
    <a:defPPr>
      <a:defRPr lang="lv-LV"/>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showOutlineIcons="0" horzBarState="maximized">
    <p:restoredLeft sz="15521" autoAdjust="0"/>
    <p:restoredTop sz="94660"/>
  </p:normalViewPr>
  <p:slideViewPr>
    <p:cSldViewPr>
      <p:cViewPr varScale="1">
        <p:scale>
          <a:sx n="73" d="100"/>
          <a:sy n="73" d="100"/>
        </p:scale>
        <p:origin x="-73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B0922247-FA58-4F0B-9ABC-23F48EED964E}" type="slidenum">
              <a:rPr lang="lv-LV"/>
              <a:pPr>
                <a:defRPr/>
              </a:pPr>
              <a:t>‹#›</a:t>
            </a:fld>
            <a:endParaRPr lang="lv-LV"/>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AFF8E123-ED73-4B08-B0E2-6C27DC0127F5}" type="slidenum">
              <a:rPr lang="lv-LV"/>
              <a:pPr>
                <a:defRPr/>
              </a:pPr>
              <a:t>‹#›</a:t>
            </a:fld>
            <a:endParaRPr lang="lv-LV"/>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EC6E994E-DE18-4430-898D-46D0A99D4618}" type="slidenum">
              <a:rPr lang="lv-LV"/>
              <a:pPr>
                <a:defRPr/>
              </a:pPr>
              <a:t>‹#›</a:t>
            </a:fld>
            <a:endParaRPr lang="lv-LV"/>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A6A44EED-C0DD-4C34-AAF0-2A3C3CFC491A}" type="slidenum">
              <a:rPr lang="lv-LV"/>
              <a:pPr>
                <a:defRPr/>
              </a:pPr>
              <a:t>‹#›</a:t>
            </a:fld>
            <a:endParaRPr lang="lv-LV"/>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3BCBB987-5C6A-483E-ACC3-540965846B5C}" type="slidenum">
              <a:rPr lang="lv-LV"/>
              <a:pPr>
                <a:defRPr/>
              </a:pPr>
              <a:t>‹#›</a:t>
            </a:fld>
            <a:endParaRPr lang="lv-LV"/>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3436A927-A91F-4766-8F42-BC46C7B8BC07}" type="slidenum">
              <a:rPr lang="lv-LV"/>
              <a:pPr>
                <a:defRPr/>
              </a:pPr>
              <a:t>‹#›</a:t>
            </a:fld>
            <a:endParaRPr lang="lv-LV"/>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lv-LV"/>
          </a:p>
        </p:txBody>
      </p:sp>
      <p:sp>
        <p:nvSpPr>
          <p:cNvPr id="8" name="Rectangle 5"/>
          <p:cNvSpPr>
            <a:spLocks noGrp="1" noChangeArrowheads="1"/>
          </p:cNvSpPr>
          <p:nvPr>
            <p:ph type="ftr" sz="quarter" idx="11"/>
          </p:nvPr>
        </p:nvSpPr>
        <p:spPr>
          <a:ln/>
        </p:spPr>
        <p:txBody>
          <a:bodyPr/>
          <a:lstStyle>
            <a:lvl1pPr>
              <a:defRPr/>
            </a:lvl1pPr>
          </a:lstStyle>
          <a:p>
            <a:pPr>
              <a:defRPr/>
            </a:pPr>
            <a:endParaRPr lang="lv-LV"/>
          </a:p>
        </p:txBody>
      </p:sp>
      <p:sp>
        <p:nvSpPr>
          <p:cNvPr id="9" name="Rectangle 6"/>
          <p:cNvSpPr>
            <a:spLocks noGrp="1" noChangeArrowheads="1"/>
          </p:cNvSpPr>
          <p:nvPr>
            <p:ph type="sldNum" sz="quarter" idx="12"/>
          </p:nvPr>
        </p:nvSpPr>
        <p:spPr>
          <a:ln/>
        </p:spPr>
        <p:txBody>
          <a:bodyPr/>
          <a:lstStyle>
            <a:lvl1pPr>
              <a:defRPr/>
            </a:lvl1pPr>
          </a:lstStyle>
          <a:p>
            <a:pPr>
              <a:defRPr/>
            </a:pPr>
            <a:fld id="{CFD44794-D12E-4AAA-A37D-AC220D0F1F0C}" type="slidenum">
              <a:rPr lang="lv-LV"/>
              <a:pPr>
                <a:defRPr/>
              </a:pPr>
              <a:t>‹#›</a:t>
            </a:fld>
            <a:endParaRPr lang="lv-LV"/>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lv-LV"/>
          </a:p>
        </p:txBody>
      </p:sp>
      <p:sp>
        <p:nvSpPr>
          <p:cNvPr id="4" name="Rectangle 5"/>
          <p:cNvSpPr>
            <a:spLocks noGrp="1" noChangeArrowheads="1"/>
          </p:cNvSpPr>
          <p:nvPr>
            <p:ph type="ftr" sz="quarter" idx="11"/>
          </p:nvPr>
        </p:nvSpPr>
        <p:spPr>
          <a:ln/>
        </p:spPr>
        <p:txBody>
          <a:bodyPr/>
          <a:lstStyle>
            <a:lvl1pPr>
              <a:defRPr/>
            </a:lvl1pPr>
          </a:lstStyle>
          <a:p>
            <a:pPr>
              <a:defRPr/>
            </a:pPr>
            <a:endParaRPr lang="lv-LV"/>
          </a:p>
        </p:txBody>
      </p:sp>
      <p:sp>
        <p:nvSpPr>
          <p:cNvPr id="5" name="Rectangle 6"/>
          <p:cNvSpPr>
            <a:spLocks noGrp="1" noChangeArrowheads="1"/>
          </p:cNvSpPr>
          <p:nvPr>
            <p:ph type="sldNum" sz="quarter" idx="12"/>
          </p:nvPr>
        </p:nvSpPr>
        <p:spPr>
          <a:ln/>
        </p:spPr>
        <p:txBody>
          <a:bodyPr/>
          <a:lstStyle>
            <a:lvl1pPr>
              <a:defRPr/>
            </a:lvl1pPr>
          </a:lstStyle>
          <a:p>
            <a:pPr>
              <a:defRPr/>
            </a:pPr>
            <a:fld id="{70A5D51F-BBFC-4AAB-BE5E-BF63F9BB4390}" type="slidenum">
              <a:rPr lang="lv-LV"/>
              <a:pPr>
                <a:defRPr/>
              </a:pPr>
              <a:t>‹#›</a:t>
            </a:fld>
            <a:endParaRPr lang="lv-LV"/>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lv-LV"/>
          </a:p>
        </p:txBody>
      </p:sp>
      <p:sp>
        <p:nvSpPr>
          <p:cNvPr id="3" name="Rectangle 5"/>
          <p:cNvSpPr>
            <a:spLocks noGrp="1" noChangeArrowheads="1"/>
          </p:cNvSpPr>
          <p:nvPr>
            <p:ph type="ftr" sz="quarter" idx="11"/>
          </p:nvPr>
        </p:nvSpPr>
        <p:spPr>
          <a:ln/>
        </p:spPr>
        <p:txBody>
          <a:bodyPr/>
          <a:lstStyle>
            <a:lvl1pPr>
              <a:defRPr/>
            </a:lvl1pPr>
          </a:lstStyle>
          <a:p>
            <a:pPr>
              <a:defRPr/>
            </a:pPr>
            <a:endParaRPr lang="lv-LV"/>
          </a:p>
        </p:txBody>
      </p:sp>
      <p:sp>
        <p:nvSpPr>
          <p:cNvPr id="4" name="Rectangle 6"/>
          <p:cNvSpPr>
            <a:spLocks noGrp="1" noChangeArrowheads="1"/>
          </p:cNvSpPr>
          <p:nvPr>
            <p:ph type="sldNum" sz="quarter" idx="12"/>
          </p:nvPr>
        </p:nvSpPr>
        <p:spPr>
          <a:ln/>
        </p:spPr>
        <p:txBody>
          <a:bodyPr/>
          <a:lstStyle>
            <a:lvl1pPr>
              <a:defRPr/>
            </a:lvl1pPr>
          </a:lstStyle>
          <a:p>
            <a:pPr>
              <a:defRPr/>
            </a:pPr>
            <a:fld id="{19B2D147-C49E-4621-A9F6-1A5809A28E60}" type="slidenum">
              <a:rPr lang="lv-LV"/>
              <a:pPr>
                <a:defRPr/>
              </a:pPr>
              <a:t>‹#›</a:t>
            </a:fld>
            <a:endParaRPr lang="lv-LV"/>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C2ED3BA3-9263-4AAE-BB0F-001282F69E93}" type="slidenum">
              <a:rPr lang="lv-LV"/>
              <a:pPr>
                <a:defRPr/>
              </a:pPr>
              <a:t>‹#›</a:t>
            </a:fld>
            <a:endParaRPr lang="lv-LV"/>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674BAA77-BEB2-44EF-A6AC-F93F63CFC0B2}" type="slidenum">
              <a:rPr lang="lv-LV"/>
              <a:pPr>
                <a:defRPr/>
              </a:pPr>
              <a:t>‹#›</a:t>
            </a:fld>
            <a:endParaRPr lang="lv-LV"/>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1">
          <a:gsLst>
            <a:gs pos="0">
              <a:srgbClr val="5E9EFF"/>
            </a:gs>
            <a:gs pos="39999">
              <a:srgbClr val="85C2FF"/>
            </a:gs>
            <a:gs pos="70000">
              <a:srgbClr val="C4D6EB"/>
            </a:gs>
            <a:gs pos="100000">
              <a:srgbClr val="FFEBFA"/>
            </a:gs>
          </a:gsLst>
          <a:lin ang="135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lv-LV"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lv-LV" smtClean="0"/>
              <a:t>Click to edit Master text styles</a:t>
            </a:r>
          </a:p>
          <a:p>
            <a:pPr lvl="1"/>
            <a:r>
              <a:rPr lang="lv-LV" smtClean="0"/>
              <a:t>Second level</a:t>
            </a:r>
          </a:p>
          <a:p>
            <a:pPr lvl="2"/>
            <a:r>
              <a:rPr lang="lv-LV" smtClean="0"/>
              <a:t>Third level</a:t>
            </a:r>
          </a:p>
          <a:p>
            <a:pPr lvl="3"/>
            <a:r>
              <a:rPr lang="lv-LV" smtClean="0"/>
              <a:t>Fourth level</a:t>
            </a:r>
          </a:p>
          <a:p>
            <a:pPr lvl="4"/>
            <a:r>
              <a:rPr lang="lv-LV"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lv-LV"/>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lv-LV"/>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61421817-4CBE-4273-9AB0-E3E6BD2F236F}" type="slidenum">
              <a:rPr lang="lv-LV"/>
              <a:pPr>
                <a:defRPr/>
              </a:pPr>
              <a:t>‹#›</a:t>
            </a:fld>
            <a:endParaRPr lang="lv-LV"/>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3.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a:xfrm>
            <a:off x="611188" y="0"/>
            <a:ext cx="8175625" cy="1071563"/>
          </a:xfrm>
        </p:spPr>
        <p:txBody>
          <a:bodyPr/>
          <a:lstStyle/>
          <a:p>
            <a:pPr eaLnBrk="1" hangingPunct="1"/>
            <a:r>
              <a:rPr lang="lv-LV" b="1" smtClean="0">
                <a:solidFill>
                  <a:schemeClr val="tx1"/>
                </a:solidFill>
              </a:rPr>
              <a:t>Lk.3:7-16 Odžu dzimums</a:t>
            </a:r>
          </a:p>
        </p:txBody>
      </p:sp>
      <p:pic>
        <p:nvPicPr>
          <p:cNvPr id="2051" name="Picture 3" descr="DOVE019"/>
          <p:cNvPicPr>
            <a:picLocks noChangeAspect="1" noChangeArrowheads="1"/>
          </p:cNvPicPr>
          <p:nvPr/>
        </p:nvPicPr>
        <p:blipFill>
          <a:blip r:embed="rId2"/>
          <a:srcRect/>
          <a:stretch>
            <a:fillRect/>
          </a:stretch>
        </p:blipFill>
        <p:spPr bwMode="auto">
          <a:xfrm>
            <a:off x="323850" y="60325"/>
            <a:ext cx="647700" cy="922338"/>
          </a:xfrm>
          <a:prstGeom prst="rect">
            <a:avLst/>
          </a:prstGeom>
          <a:noFill/>
          <a:ln w="9525">
            <a:noFill/>
            <a:miter lim="800000"/>
            <a:headEnd/>
            <a:tailEnd/>
          </a:ln>
        </p:spPr>
      </p:pic>
      <p:sp>
        <p:nvSpPr>
          <p:cNvPr id="2052" name="Text Box 6"/>
          <p:cNvSpPr txBox="1">
            <a:spLocks noChangeArrowheads="1"/>
          </p:cNvSpPr>
          <p:nvPr/>
        </p:nvSpPr>
        <p:spPr bwMode="auto">
          <a:xfrm>
            <a:off x="7451725" y="0"/>
            <a:ext cx="1692275" cy="396875"/>
          </a:xfrm>
          <a:prstGeom prst="rect">
            <a:avLst/>
          </a:prstGeom>
          <a:noFill/>
          <a:ln w="9525">
            <a:noFill/>
            <a:miter lim="800000"/>
            <a:headEnd/>
            <a:tailEnd/>
          </a:ln>
        </p:spPr>
        <p:txBody>
          <a:bodyPr>
            <a:spAutoFit/>
          </a:bodyPr>
          <a:lstStyle/>
          <a:p>
            <a:pPr>
              <a:spcBef>
                <a:spcPct val="50000"/>
              </a:spcBef>
            </a:pPr>
            <a:r>
              <a:rPr lang="lv-LV" sz="2000" dirty="0" smtClean="0"/>
              <a:t>16.dec.2018.</a:t>
            </a:r>
            <a:endParaRPr lang="lv-LV" sz="2000" dirty="0"/>
          </a:p>
        </p:txBody>
      </p:sp>
      <p:pic>
        <p:nvPicPr>
          <p:cNvPr id="2054" name="Picture 6"/>
          <p:cNvPicPr>
            <a:picLocks noChangeAspect="1" noChangeArrowheads="1"/>
          </p:cNvPicPr>
          <p:nvPr/>
        </p:nvPicPr>
        <p:blipFill>
          <a:blip r:embed="rId3" cstate="print"/>
          <a:srcRect l="6910" t="17851" r="7402" b="4497"/>
          <a:stretch>
            <a:fillRect/>
          </a:stretch>
        </p:blipFill>
        <p:spPr bwMode="auto">
          <a:xfrm>
            <a:off x="1071538" y="1169368"/>
            <a:ext cx="7056784" cy="568863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2" name="Text Box 6"/>
          <p:cNvSpPr txBox="1">
            <a:spLocks noChangeArrowheads="1"/>
          </p:cNvSpPr>
          <p:nvPr/>
        </p:nvSpPr>
        <p:spPr bwMode="auto">
          <a:xfrm>
            <a:off x="6215063" y="785813"/>
            <a:ext cx="2928937" cy="400050"/>
          </a:xfrm>
          <a:prstGeom prst="rect">
            <a:avLst/>
          </a:prstGeom>
          <a:noFill/>
          <a:ln w="9525">
            <a:noFill/>
            <a:miter lim="800000"/>
            <a:headEnd/>
            <a:tailEnd/>
          </a:ln>
        </p:spPr>
        <p:txBody>
          <a:bodyPr>
            <a:spAutoFit/>
          </a:bodyPr>
          <a:lstStyle/>
          <a:p>
            <a:pPr>
              <a:spcBef>
                <a:spcPct val="50000"/>
              </a:spcBef>
            </a:pPr>
            <a:r>
              <a:rPr lang="lv-LV" sz="2000"/>
              <a:t>Māc. Roberts Otomers</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2"/>
          <p:cNvSpPr>
            <a:spLocks noGrp="1" noChangeArrowheads="1"/>
          </p:cNvSpPr>
          <p:nvPr>
            <p:ph type="title" idx="4294967295"/>
          </p:nvPr>
        </p:nvSpPr>
        <p:spPr>
          <a:xfrm>
            <a:off x="468313" y="0"/>
            <a:ext cx="8229600" cy="850900"/>
          </a:xfrm>
        </p:spPr>
        <p:txBody>
          <a:bodyPr/>
          <a:lstStyle/>
          <a:p>
            <a:pPr eaLnBrk="1" hangingPunct="1"/>
            <a:r>
              <a:rPr lang="lv-LV" b="1" smtClean="0">
                <a:solidFill>
                  <a:schemeClr val="tx1"/>
                </a:solidFill>
              </a:rPr>
              <a:t>Noslēgums</a:t>
            </a:r>
          </a:p>
        </p:txBody>
      </p:sp>
      <p:sp>
        <p:nvSpPr>
          <p:cNvPr id="7" name="Rectangle 6"/>
          <p:cNvSpPr>
            <a:spLocks noChangeArrowheads="1"/>
          </p:cNvSpPr>
          <p:nvPr/>
        </p:nvSpPr>
        <p:spPr bwMode="auto">
          <a:xfrm>
            <a:off x="0" y="692150"/>
            <a:ext cx="9144000" cy="1815882"/>
          </a:xfrm>
          <a:prstGeom prst="rect">
            <a:avLst/>
          </a:prstGeom>
          <a:noFill/>
          <a:ln w="9525">
            <a:noFill/>
            <a:miter lim="800000"/>
            <a:headEnd/>
            <a:tailEnd/>
          </a:ln>
        </p:spPr>
        <p:txBody>
          <a:bodyPr>
            <a:spAutoFit/>
          </a:bodyPr>
          <a:lstStyle/>
          <a:p>
            <a:pPr>
              <a:buFontTx/>
              <a:buChar char="•"/>
            </a:pPr>
            <a:r>
              <a:rPr lang="lv-LV" sz="2800" dirty="0" smtClean="0"/>
              <a:t>Te redzam Jāņa </a:t>
            </a:r>
            <a:r>
              <a:rPr lang="lv-LV" sz="2800" b="1" dirty="0"/>
              <a:t>Kristītāja</a:t>
            </a:r>
            <a:r>
              <a:rPr lang="lv-LV" sz="2800" dirty="0"/>
              <a:t> nebūt </a:t>
            </a:r>
            <a:r>
              <a:rPr lang="lv-LV" sz="2800" b="1" dirty="0" smtClean="0"/>
              <a:t>uzdevumu</a:t>
            </a:r>
            <a:r>
              <a:rPr lang="lv-LV" sz="2800" b="1" dirty="0"/>
              <a:t>:</a:t>
            </a:r>
          </a:p>
          <a:p>
            <a:pPr>
              <a:buFontTx/>
              <a:buChar char="•"/>
            </a:pPr>
            <a:r>
              <a:rPr lang="lv-LV" sz="2800" dirty="0" smtClean="0"/>
              <a:t>Jānis </a:t>
            </a:r>
            <a:r>
              <a:rPr lang="lv-LV" sz="2800" b="1" dirty="0" smtClean="0"/>
              <a:t>mudina</a:t>
            </a:r>
            <a:r>
              <a:rPr lang="lv-LV" sz="2800" dirty="0" smtClean="0"/>
              <a:t> </a:t>
            </a:r>
            <a:r>
              <a:rPr lang="lv-LV" sz="2800" b="1" dirty="0" smtClean="0"/>
              <a:t>ne tikai nožēlot savus grēkus</a:t>
            </a:r>
            <a:r>
              <a:rPr lang="lv-LV" sz="2800" dirty="0" smtClean="0"/>
              <a:t>, bet </a:t>
            </a:r>
            <a:r>
              <a:rPr lang="lv-LV" sz="2800" b="1" dirty="0" smtClean="0"/>
              <a:t>atgriezties no saviem grēkiem kopā ar pestītāju un glābēju</a:t>
            </a:r>
            <a:r>
              <a:rPr lang="lv-LV" sz="2800" dirty="0" smtClean="0"/>
              <a:t>, tas ir - mainīt savu dzīvi. </a:t>
            </a:r>
            <a:r>
              <a:rPr lang="lv-LV" sz="2800" dirty="0"/>
              <a:t>Āmen</a:t>
            </a:r>
          </a:p>
        </p:txBody>
      </p:sp>
      <p:pic>
        <p:nvPicPr>
          <p:cNvPr id="7173" name="Picture 5"/>
          <p:cNvPicPr>
            <a:picLocks noChangeAspect="1" noChangeArrowheads="1"/>
          </p:cNvPicPr>
          <p:nvPr/>
        </p:nvPicPr>
        <p:blipFill>
          <a:blip r:embed="rId2" cstate="print"/>
          <a:srcRect t="39786" b="3458"/>
          <a:stretch>
            <a:fillRect/>
          </a:stretch>
        </p:blipFill>
        <p:spPr bwMode="auto">
          <a:xfrm>
            <a:off x="539552" y="2500306"/>
            <a:ext cx="8020246" cy="435769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0243"/>
                                        </p:tgtEl>
                                        <p:attrNameLst>
                                          <p:attrName>style.visibility</p:attrName>
                                        </p:attrNameLst>
                                      </p:cBhvr>
                                      <p:to>
                                        <p:strVal val="visible"/>
                                      </p:to>
                                    </p:set>
                                    <p:anim calcmode="lin" valueType="num">
                                      <p:cBhvr additive="base">
                                        <p:cTn id="7" dur="500" fill="hold"/>
                                        <p:tgtEl>
                                          <p:spTgt spid="10243"/>
                                        </p:tgtEl>
                                        <p:attrNameLst>
                                          <p:attrName>ppt_x</p:attrName>
                                        </p:attrNameLst>
                                      </p:cBhvr>
                                      <p:tavLst>
                                        <p:tav tm="0">
                                          <p:val>
                                            <p:strVal val="#ppt_x"/>
                                          </p:val>
                                        </p:tav>
                                        <p:tav tm="100000">
                                          <p:val>
                                            <p:strVal val="#ppt_x"/>
                                          </p:val>
                                        </p:tav>
                                      </p:tavLst>
                                    </p:anim>
                                    <p:anim calcmode="lin" valueType="num">
                                      <p:cBhvr additive="base">
                                        <p:cTn id="8" dur="500" fill="hold"/>
                                        <p:tgtEl>
                                          <p:spTgt spid="1024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7">
                                            <p:txEl>
                                              <p:pRg st="1" end="1"/>
                                            </p:txEl>
                                          </p:spTgt>
                                        </p:tgtEl>
                                        <p:attrNameLst>
                                          <p:attrName>style.visibility</p:attrName>
                                        </p:attrNameLst>
                                      </p:cBhvr>
                                      <p:to>
                                        <p:strVal val="visible"/>
                                      </p:to>
                                    </p:set>
                                    <p:anim calcmode="lin" valueType="num">
                                      <p:cBhvr additive="base">
                                        <p:cTn id="17"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BIBLE016"/>
          <p:cNvPicPr>
            <a:picLocks noChangeAspect="1" noChangeArrowheads="1"/>
          </p:cNvPicPr>
          <p:nvPr/>
        </p:nvPicPr>
        <p:blipFill>
          <a:blip r:embed="rId2"/>
          <a:srcRect/>
          <a:stretch>
            <a:fillRect/>
          </a:stretch>
        </p:blipFill>
        <p:spPr bwMode="auto">
          <a:xfrm>
            <a:off x="4040188" y="765175"/>
            <a:ext cx="5103812" cy="6092825"/>
          </a:xfrm>
          <a:prstGeom prst="rect">
            <a:avLst/>
          </a:prstGeom>
          <a:noFill/>
          <a:ln w="9525">
            <a:noFill/>
            <a:miter lim="800000"/>
            <a:headEnd/>
            <a:tailEnd/>
          </a:ln>
        </p:spPr>
      </p:pic>
      <p:sp>
        <p:nvSpPr>
          <p:cNvPr id="13315" name="Rectangle 2"/>
          <p:cNvSpPr>
            <a:spLocks noGrp="1" noChangeArrowheads="1"/>
          </p:cNvSpPr>
          <p:nvPr>
            <p:ph type="title"/>
          </p:nvPr>
        </p:nvSpPr>
        <p:spPr>
          <a:xfrm>
            <a:off x="107950" y="2924175"/>
            <a:ext cx="5184775" cy="1143000"/>
          </a:xfrm>
        </p:spPr>
        <p:txBody>
          <a:bodyPr/>
          <a:lstStyle/>
          <a:p>
            <a:pPr eaLnBrk="1" hangingPunct="1"/>
            <a:r>
              <a:rPr lang="lv-LV" sz="5400" smtClean="0"/>
              <a:t>Un Dieva miers, kas ir augstāks par visu saprašanu lai pasargā jūsu sirdis un jūsu domas. </a:t>
            </a:r>
            <a:r>
              <a:rPr lang="lv-LV" sz="5400" b="1" smtClean="0"/>
              <a:t>Āmen</a:t>
            </a:r>
            <a:br>
              <a:rPr lang="lv-LV" sz="5400" b="1" smtClean="0"/>
            </a:br>
            <a:endParaRPr lang="lv-LV" sz="5400" b="1"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dissolve">
                                      <p:cBhvr>
                                        <p:cTn id="7"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611189" y="1"/>
            <a:ext cx="7818464" cy="857232"/>
          </a:xfrm>
        </p:spPr>
        <p:txBody>
          <a:bodyPr/>
          <a:lstStyle/>
          <a:p>
            <a:pPr eaLnBrk="1" hangingPunct="1"/>
            <a:r>
              <a:rPr lang="lv-LV" b="1" dirty="0" smtClean="0">
                <a:solidFill>
                  <a:schemeClr val="tx1"/>
                </a:solidFill>
              </a:rPr>
              <a:t>Lk.3:7-16 Odžu dzimums</a:t>
            </a:r>
          </a:p>
        </p:txBody>
      </p:sp>
      <p:pic>
        <p:nvPicPr>
          <p:cNvPr id="3075" name="Picture 3" descr="DOVE019"/>
          <p:cNvPicPr>
            <a:picLocks noChangeAspect="1" noChangeArrowheads="1"/>
          </p:cNvPicPr>
          <p:nvPr/>
        </p:nvPicPr>
        <p:blipFill>
          <a:blip r:embed="rId2"/>
          <a:srcRect/>
          <a:stretch>
            <a:fillRect/>
          </a:stretch>
        </p:blipFill>
        <p:spPr bwMode="auto">
          <a:xfrm>
            <a:off x="323850" y="60325"/>
            <a:ext cx="409118" cy="582593"/>
          </a:xfrm>
          <a:prstGeom prst="rect">
            <a:avLst/>
          </a:prstGeom>
          <a:noFill/>
          <a:ln w="9525">
            <a:noFill/>
            <a:miter lim="800000"/>
            <a:headEnd/>
            <a:tailEnd/>
          </a:ln>
        </p:spPr>
      </p:pic>
      <p:sp>
        <p:nvSpPr>
          <p:cNvPr id="3076" name="Text Box 6"/>
          <p:cNvSpPr txBox="1">
            <a:spLocks noChangeArrowheads="1"/>
          </p:cNvSpPr>
          <p:nvPr/>
        </p:nvSpPr>
        <p:spPr bwMode="auto">
          <a:xfrm>
            <a:off x="7451725" y="0"/>
            <a:ext cx="1692275" cy="396875"/>
          </a:xfrm>
          <a:prstGeom prst="rect">
            <a:avLst/>
          </a:prstGeom>
          <a:noFill/>
          <a:ln w="9525">
            <a:noFill/>
            <a:miter lim="800000"/>
            <a:headEnd/>
            <a:tailEnd/>
          </a:ln>
        </p:spPr>
        <p:txBody>
          <a:bodyPr>
            <a:spAutoFit/>
          </a:bodyPr>
          <a:lstStyle/>
          <a:p>
            <a:pPr>
              <a:spcBef>
                <a:spcPct val="50000"/>
              </a:spcBef>
            </a:pPr>
            <a:r>
              <a:rPr lang="lv-LV" sz="2000" dirty="0" smtClean="0"/>
              <a:t>16.dec.2018.</a:t>
            </a:r>
            <a:endParaRPr lang="lv-LV" sz="2000" dirty="0"/>
          </a:p>
        </p:txBody>
      </p:sp>
      <p:sp>
        <p:nvSpPr>
          <p:cNvPr id="3077" name="Rectangle 5"/>
          <p:cNvSpPr>
            <a:spLocks noChangeArrowheads="1"/>
          </p:cNvSpPr>
          <p:nvPr/>
        </p:nvSpPr>
        <p:spPr bwMode="auto">
          <a:xfrm>
            <a:off x="0" y="642918"/>
            <a:ext cx="9144000" cy="6817251"/>
          </a:xfrm>
          <a:prstGeom prst="rect">
            <a:avLst/>
          </a:prstGeom>
          <a:noFill/>
          <a:ln w="9525">
            <a:noFill/>
            <a:miter lim="800000"/>
            <a:headEnd/>
            <a:tailEnd/>
          </a:ln>
        </p:spPr>
        <p:txBody>
          <a:bodyPr>
            <a:spAutoFit/>
          </a:bodyPr>
          <a:lstStyle/>
          <a:p>
            <a:pPr algn="just"/>
            <a:r>
              <a:rPr lang="lv-LV" sz="2250" dirty="0"/>
              <a:t>7 Ļaužu pulkiem, kas nāca pie viņa kristīties, viņš sacīja: "Jūs odžu dzimums, kas jums norādījis, kā izbēgsit nākamai </a:t>
            </a:r>
            <a:r>
              <a:rPr lang="lv-LV" sz="2250" dirty="0" err="1"/>
              <a:t>dusmībai</a:t>
            </a:r>
            <a:r>
              <a:rPr lang="lv-LV" sz="2250" dirty="0"/>
              <a:t>? 8 Tad nu nesiet patiesus atgriešanās augļus un nesāciet pie sevis sacīt: mums ir Ābrahāms par tēvu! - Jo es jums saku: Dievs spēj no šiem akmeņiem radīt Ābrahāmam bērnus! 9 Jau cirvis pielikts kokiem pie saknes: katru koku, kas nenesīs labus augļus, nocirtīs un iemetīs ugunī.“ 10 Un ļaudis viņu jautāja: "Ko tad mums būs darīt?“ 11 Bet viņš tiem atbildēja, sacīdams: "Kam divi svārki, tas lai dod tam, kam nav, un, kam ir pārtika, lai dara tāpat.“ 12 Bet arī muitnieki nāca kristīties un to jautāja: "Mācītāj, ko mums būs darīt</a:t>
            </a:r>
            <a:r>
              <a:rPr lang="lv-LV" sz="2250" dirty="0" smtClean="0"/>
              <a:t>?“</a:t>
            </a:r>
            <a:r>
              <a:rPr lang="lv-LV" sz="2250" dirty="0" smtClean="0"/>
              <a:t>13 Tad viņš teica: "Neņemiet vairāk, kā jums nolikts.“ 14 Bet arī kareivji to jautāja: "Ko tad mums būs darīt?" Un viņš tiem atbildēja: "Neaplaupiet nevienu un neizspiediet nevienam naudu un esiet mierā ar savu algu.“ 15 Bet, kad ļaudis savās gaidās par Jāni savās sirdīs domāja, vai tas varbūt neesot Kristus, 16 tad Jānis visiem atbildēdams sacīja: "Es kristīju jūs ar ūdeni, bet pēc manis nāks viens spēcīgāks, nekā es esmu, kam es neesmu cienīgs atraisīt kurpju siksnas. Tas jūs kristīs ar Svēto Garu un uguni. </a:t>
            </a:r>
          </a:p>
          <a:p>
            <a:pPr algn="just"/>
            <a:endParaRPr lang="lv-LV" sz="225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252413" y="71438"/>
            <a:ext cx="9358313" cy="1054100"/>
          </a:xfrm>
        </p:spPr>
        <p:txBody>
          <a:bodyPr/>
          <a:lstStyle/>
          <a:p>
            <a:pPr algn="just" eaLnBrk="1" hangingPunct="1">
              <a:lnSpc>
                <a:spcPct val="80000"/>
              </a:lnSpc>
              <a:buFontTx/>
              <a:buNone/>
            </a:pPr>
            <a:r>
              <a:rPr lang="lv-LV" sz="2000" i="1" smtClean="0"/>
              <a:t>     </a:t>
            </a:r>
            <a:r>
              <a:rPr lang="lv-LV" sz="2800" i="1" smtClean="0"/>
              <a:t>7 Ļaužu pulkiem, kas nāca pie viņa kristīties, viņš sacīja: "Jūs odžu dzimums, kas jums norādījis, kā izbēgsit nākamai dusmībai</a:t>
            </a:r>
            <a:endParaRPr lang="lv-LV" sz="2600" smtClean="0"/>
          </a:p>
        </p:txBody>
      </p:sp>
      <p:sp>
        <p:nvSpPr>
          <p:cNvPr id="7" name="Rectangle 6"/>
          <p:cNvSpPr>
            <a:spLocks noChangeArrowheads="1"/>
          </p:cNvSpPr>
          <p:nvPr/>
        </p:nvSpPr>
        <p:spPr bwMode="auto">
          <a:xfrm>
            <a:off x="0" y="1285875"/>
            <a:ext cx="5364163" cy="5694363"/>
          </a:xfrm>
          <a:prstGeom prst="rect">
            <a:avLst/>
          </a:prstGeom>
          <a:noFill/>
          <a:ln w="9525">
            <a:noFill/>
            <a:miter lim="800000"/>
            <a:headEnd/>
            <a:tailEnd/>
          </a:ln>
        </p:spPr>
        <p:txBody>
          <a:bodyPr>
            <a:spAutoFit/>
          </a:bodyPr>
          <a:lstStyle/>
          <a:p>
            <a:pPr>
              <a:buFontTx/>
              <a:buChar char="•"/>
            </a:pPr>
            <a:r>
              <a:rPr lang="lv-LV" sz="2800"/>
              <a:t>Patiesi </a:t>
            </a:r>
            <a:r>
              <a:rPr lang="lv-LV" sz="2800" b="1"/>
              <a:t>skarbi patiesi vārdi!</a:t>
            </a:r>
          </a:p>
          <a:p>
            <a:pPr>
              <a:buFontTx/>
              <a:buChar char="•"/>
            </a:pPr>
            <a:r>
              <a:rPr lang="lv-LV" sz="2800"/>
              <a:t>Vai cilvēkiem patīk </a:t>
            </a:r>
            <a:r>
              <a:rPr lang="lv-LV" sz="2800" b="1"/>
              <a:t>skarbi</a:t>
            </a:r>
            <a:r>
              <a:rPr lang="lv-LV" sz="2800"/>
              <a:t> </a:t>
            </a:r>
            <a:r>
              <a:rPr lang="lv-LV" sz="2800" b="1"/>
              <a:t>sludinātāji?</a:t>
            </a:r>
            <a:endParaRPr lang="lv-LV" sz="2800"/>
          </a:p>
          <a:p>
            <a:pPr>
              <a:buFontTx/>
              <a:buChar char="•"/>
            </a:pPr>
            <a:r>
              <a:rPr lang="lv-LV" sz="2800"/>
              <a:t>Liktos vai tad </a:t>
            </a:r>
            <a:r>
              <a:rPr lang="lv-LV" sz="2800" b="1"/>
              <a:t>vajadzēja</a:t>
            </a:r>
            <a:r>
              <a:rPr lang="lv-LV" sz="2800"/>
              <a:t> tik </a:t>
            </a:r>
            <a:r>
              <a:rPr lang="lv-LV" sz="2800" b="1"/>
              <a:t>skarbi</a:t>
            </a:r>
            <a:r>
              <a:rPr lang="lv-LV" sz="2800"/>
              <a:t> teikt? Tas taču vairs nav </a:t>
            </a:r>
            <a:r>
              <a:rPr lang="lv-LV" sz="2800" b="1"/>
              <a:t>mīļi</a:t>
            </a:r>
            <a:r>
              <a:rPr lang="lv-LV" sz="2800"/>
              <a:t> un </a:t>
            </a:r>
            <a:r>
              <a:rPr lang="lv-LV" sz="2800" b="1"/>
              <a:t>jauki</a:t>
            </a:r>
            <a:r>
              <a:rPr lang="lv-LV" sz="2800"/>
              <a:t>.</a:t>
            </a:r>
          </a:p>
          <a:p>
            <a:pPr>
              <a:buFontTx/>
              <a:buChar char="•"/>
            </a:pPr>
            <a:r>
              <a:rPr lang="lv-LV" sz="2800"/>
              <a:t>Bet arī </a:t>
            </a:r>
            <a:r>
              <a:rPr lang="lv-LV" sz="2800" b="1"/>
              <a:t>Jēzus</a:t>
            </a:r>
            <a:r>
              <a:rPr lang="lv-LV" sz="2800"/>
              <a:t> </a:t>
            </a:r>
            <a:r>
              <a:rPr lang="lv-LV" sz="2800" b="1"/>
              <a:t>nebija</a:t>
            </a:r>
            <a:r>
              <a:rPr lang="lv-LV" sz="2800"/>
              <a:t> </a:t>
            </a:r>
            <a:r>
              <a:rPr lang="lv-LV" sz="2800" b="1"/>
              <a:t>vienmēr mīļš</a:t>
            </a:r>
            <a:r>
              <a:rPr lang="lv-LV" sz="2800"/>
              <a:t> un </a:t>
            </a:r>
            <a:r>
              <a:rPr lang="lv-LV" sz="2800" b="1"/>
              <a:t>jauks</a:t>
            </a:r>
            <a:r>
              <a:rPr lang="lv-LV" sz="2800"/>
              <a:t>, bija </a:t>
            </a:r>
            <a:r>
              <a:rPr lang="lv-LV" sz="2800" b="1"/>
              <a:t>reizes</a:t>
            </a:r>
            <a:r>
              <a:rPr lang="lv-LV" sz="2800"/>
              <a:t>, kad Viņš </a:t>
            </a:r>
            <a:r>
              <a:rPr lang="lv-LV" sz="2800" b="1"/>
              <a:t>pieņēma striktus</a:t>
            </a:r>
            <a:r>
              <a:rPr lang="lv-LV" sz="2800"/>
              <a:t> </a:t>
            </a:r>
            <a:r>
              <a:rPr lang="lv-LV" sz="2800" b="1"/>
              <a:t>mērus</a:t>
            </a:r>
            <a:r>
              <a:rPr lang="lv-LV" sz="2800"/>
              <a:t>.</a:t>
            </a:r>
          </a:p>
          <a:p>
            <a:pPr>
              <a:buFontTx/>
              <a:buChar char="•"/>
            </a:pPr>
            <a:r>
              <a:rPr lang="lv-LV" sz="2800" b="1"/>
              <a:t>Cilvēkiem</a:t>
            </a:r>
            <a:r>
              <a:rPr lang="lv-LV" sz="2800"/>
              <a:t> ir jādzird </a:t>
            </a:r>
            <a:r>
              <a:rPr lang="lv-LV" sz="2800" b="1"/>
              <a:t>patiesība</a:t>
            </a:r>
            <a:r>
              <a:rPr lang="lv-LV" sz="2800"/>
              <a:t>, lai </a:t>
            </a:r>
            <a:r>
              <a:rPr lang="lv-LV" sz="2800" b="1"/>
              <a:t>vēlāk</a:t>
            </a:r>
            <a:r>
              <a:rPr lang="lv-LV" sz="2800"/>
              <a:t> varētu </a:t>
            </a:r>
            <a:r>
              <a:rPr lang="lv-LV" sz="2800" b="1"/>
              <a:t>saņemt</a:t>
            </a:r>
            <a:r>
              <a:rPr lang="lv-LV" sz="2800"/>
              <a:t> un </a:t>
            </a:r>
            <a:r>
              <a:rPr lang="lv-LV" sz="2800" b="1"/>
              <a:t>novērtēt</a:t>
            </a:r>
            <a:r>
              <a:rPr lang="lv-LV" sz="2800"/>
              <a:t> Dieva </a:t>
            </a:r>
            <a:r>
              <a:rPr lang="lv-LV" sz="2800" b="1"/>
              <a:t>piedošanu</a:t>
            </a:r>
            <a:r>
              <a:rPr lang="lv-LV" sz="2800"/>
              <a:t> un </a:t>
            </a:r>
            <a:r>
              <a:rPr lang="lv-LV" sz="2800" b="1"/>
              <a:t>mīlestību</a:t>
            </a:r>
            <a:r>
              <a:rPr lang="lv-LV" sz="2800"/>
              <a:t>!</a:t>
            </a:r>
          </a:p>
        </p:txBody>
      </p:sp>
      <p:pic>
        <p:nvPicPr>
          <p:cNvPr id="6149" name="Picture 5"/>
          <p:cNvPicPr>
            <a:picLocks noChangeAspect="1" noChangeArrowheads="1"/>
          </p:cNvPicPr>
          <p:nvPr/>
        </p:nvPicPr>
        <p:blipFill>
          <a:blip r:embed="rId2" cstate="print"/>
          <a:srcRect l="2420" r="32846"/>
          <a:stretch>
            <a:fillRect/>
          </a:stretch>
        </p:blipFill>
        <p:spPr bwMode="auto">
          <a:xfrm>
            <a:off x="5292080" y="1428736"/>
            <a:ext cx="3851920" cy="479107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6149"/>
                                        </p:tgtEl>
                                        <p:attrNameLst>
                                          <p:attrName>style.visibility</p:attrName>
                                        </p:attrNameLst>
                                      </p:cBhvr>
                                      <p:to>
                                        <p:strVal val="visible"/>
                                      </p:to>
                                    </p:set>
                                    <p:animEffect transition="in" filter="fade">
                                      <p:cBhvr>
                                        <p:cTn id="11" dur="2000"/>
                                        <p:tgtEl>
                                          <p:spTgt spid="6149"/>
                                        </p:tgtEl>
                                      </p:cBhvr>
                                    </p:animEffect>
                                  </p:childTnLst>
                                </p:cTn>
                              </p:par>
                            </p:childTnLst>
                          </p:cTn>
                        </p:par>
                        <p:par>
                          <p:cTn id="12" fill="hold">
                            <p:stCondLst>
                              <p:cond delay="2000"/>
                            </p:stCondLst>
                            <p:childTnLst>
                              <p:par>
                                <p:cTn id="13" presetID="2" presetClass="entr" presetSubtype="4"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additive="base">
                                        <p:cTn id="1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2" presetClass="entr" presetSubtype="4" fill="hold" nodeType="after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 calcmode="lin" valueType="num">
                                      <p:cBhvr additive="base">
                                        <p:cTn id="20"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2" presetClass="entr" presetSubtype="4" fill="hold" nodeType="after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2" presetClass="entr" presetSubtype="4" fill="hold" nodeType="afterEffect">
                                  <p:stCondLst>
                                    <p:cond delay="0"/>
                                  </p:stCondLst>
                                  <p:childTnLst>
                                    <p:set>
                                      <p:cBhvr>
                                        <p:cTn id="29" dur="1" fill="hold">
                                          <p:stCondLst>
                                            <p:cond delay="0"/>
                                          </p:stCondLst>
                                        </p:cTn>
                                        <p:tgtEl>
                                          <p:spTgt spid="7">
                                            <p:txEl>
                                              <p:pRg st="3" end="3"/>
                                            </p:txEl>
                                          </p:spTgt>
                                        </p:tgtEl>
                                        <p:attrNameLst>
                                          <p:attrName>style.visibility</p:attrName>
                                        </p:attrNameLst>
                                      </p:cBhvr>
                                      <p:to>
                                        <p:strVal val="visible"/>
                                      </p:to>
                                    </p:set>
                                    <p:anim calcmode="lin" valueType="num">
                                      <p:cBhvr additive="base">
                                        <p:cTn id="30"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7">
                                            <p:txEl>
                                              <p:pRg st="4" end="4"/>
                                            </p:txEl>
                                          </p:spTgt>
                                        </p:tgtEl>
                                        <p:attrNameLst>
                                          <p:attrName>style.visibility</p:attrName>
                                        </p:attrNameLst>
                                      </p:cBhvr>
                                      <p:to>
                                        <p:strVal val="visible"/>
                                      </p:to>
                                    </p:set>
                                    <p:anim calcmode="lin" valueType="num">
                                      <p:cBhvr additive="base">
                                        <p:cTn id="35"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323850" y="0"/>
            <a:ext cx="9358313" cy="1052513"/>
          </a:xfrm>
        </p:spPr>
        <p:txBody>
          <a:bodyPr/>
          <a:lstStyle/>
          <a:p>
            <a:r>
              <a:rPr lang="lv-LV" sz="2800" i="1" smtClean="0"/>
              <a:t>8 Tad nu nesiet patiesus atgriešanās augļus un nesāciet pie sevis sacīt: mums ir Ābrahāms par tēvu! - Jo es jums saku: Dievs spēj no šiem akmeņiem radīt Ābrahāmam bērnus! </a:t>
            </a:r>
            <a:endParaRPr lang="en-US" sz="2800" smtClean="0"/>
          </a:p>
        </p:txBody>
      </p:sp>
      <p:sp>
        <p:nvSpPr>
          <p:cNvPr id="7" name="Rectangle 6"/>
          <p:cNvSpPr>
            <a:spLocks noChangeArrowheads="1"/>
          </p:cNvSpPr>
          <p:nvPr/>
        </p:nvSpPr>
        <p:spPr bwMode="auto">
          <a:xfrm>
            <a:off x="0" y="1700213"/>
            <a:ext cx="6372225" cy="5262562"/>
          </a:xfrm>
          <a:prstGeom prst="rect">
            <a:avLst/>
          </a:prstGeom>
          <a:noFill/>
          <a:ln w="9525">
            <a:noFill/>
            <a:miter lim="800000"/>
            <a:headEnd/>
            <a:tailEnd/>
          </a:ln>
        </p:spPr>
        <p:txBody>
          <a:bodyPr>
            <a:spAutoFit/>
          </a:bodyPr>
          <a:lstStyle/>
          <a:p>
            <a:pPr>
              <a:buFontTx/>
              <a:buChar char="•"/>
            </a:pPr>
            <a:r>
              <a:rPr lang="lv-LV" sz="2800" b="1"/>
              <a:t>Jāņa sludināšana</a:t>
            </a:r>
            <a:r>
              <a:rPr lang="lv-LV" sz="2800"/>
              <a:t> ir gan </a:t>
            </a:r>
            <a:r>
              <a:rPr lang="lv-LV" sz="2800" b="1"/>
              <a:t>jūdiem</a:t>
            </a:r>
            <a:r>
              <a:rPr lang="lv-LV" sz="2800"/>
              <a:t>, gan </a:t>
            </a:r>
            <a:r>
              <a:rPr lang="lv-LV" sz="2800" b="1"/>
              <a:t>ne-jūdiem</a:t>
            </a:r>
            <a:r>
              <a:rPr lang="lv-LV" sz="2800"/>
              <a:t>, proti, </a:t>
            </a:r>
            <a:r>
              <a:rPr lang="lv-LV" sz="2800" b="1"/>
              <a:t>pagāniem</a:t>
            </a:r>
            <a:r>
              <a:rPr lang="lv-LV" sz="2800"/>
              <a:t>. </a:t>
            </a:r>
          </a:p>
          <a:p>
            <a:pPr>
              <a:buFontTx/>
              <a:buChar char="•"/>
            </a:pPr>
            <a:r>
              <a:rPr lang="lv-LV" sz="2800"/>
              <a:t>Jūdi par </a:t>
            </a:r>
            <a:r>
              <a:rPr lang="lv-LV" sz="2800" b="1"/>
              <a:t>akmeņiem</a:t>
            </a:r>
            <a:r>
              <a:rPr lang="lv-LV" sz="2800"/>
              <a:t> </a:t>
            </a:r>
            <a:r>
              <a:rPr lang="lv-LV" sz="2800" b="1"/>
              <a:t>sauca</a:t>
            </a:r>
            <a:r>
              <a:rPr lang="lv-LV" sz="2800"/>
              <a:t> visus </a:t>
            </a:r>
            <a:r>
              <a:rPr lang="lv-LV" sz="2800" b="1"/>
              <a:t>ne-jūdus</a:t>
            </a:r>
            <a:r>
              <a:rPr lang="lv-LV" sz="2800"/>
              <a:t>. Tāpēc tas bija </a:t>
            </a:r>
            <a:r>
              <a:rPr lang="lv-LV" sz="2800" b="1"/>
              <a:t>liels apvainojums</a:t>
            </a:r>
            <a:r>
              <a:rPr lang="lv-LV" sz="2800"/>
              <a:t> visiem </a:t>
            </a:r>
            <a:r>
              <a:rPr lang="lv-LV" sz="2800" b="1"/>
              <a:t>jūdiem</a:t>
            </a:r>
            <a:r>
              <a:rPr lang="lv-LV" sz="2800"/>
              <a:t>.</a:t>
            </a:r>
            <a:endParaRPr lang="lv-LV" sz="2800" b="1"/>
          </a:p>
          <a:p>
            <a:pPr>
              <a:buFontTx/>
              <a:buChar char="•"/>
            </a:pPr>
            <a:r>
              <a:rPr lang="lv-LV" sz="2800" b="1"/>
              <a:t>Dievs</a:t>
            </a:r>
            <a:r>
              <a:rPr lang="lv-LV" sz="2800"/>
              <a:t> var </a:t>
            </a:r>
            <a:r>
              <a:rPr lang="lv-LV" sz="2800" b="1"/>
              <a:t>radīt</a:t>
            </a:r>
            <a:r>
              <a:rPr lang="lv-LV" sz="2800"/>
              <a:t> Dieva </a:t>
            </a:r>
            <a:r>
              <a:rPr lang="lv-LV" sz="2800" b="1"/>
              <a:t>tautu</a:t>
            </a:r>
            <a:r>
              <a:rPr lang="lv-LV" sz="2800"/>
              <a:t>, patieso </a:t>
            </a:r>
            <a:r>
              <a:rPr lang="lv-LV" sz="2800" b="1"/>
              <a:t>Izraēlu</a:t>
            </a:r>
            <a:r>
              <a:rPr lang="lv-LV" sz="2800"/>
              <a:t> arī no </a:t>
            </a:r>
            <a:r>
              <a:rPr lang="lv-LV" sz="2800" b="1"/>
              <a:t>pagāniem</a:t>
            </a:r>
            <a:r>
              <a:rPr lang="lv-LV" sz="2800"/>
              <a:t> </a:t>
            </a:r>
            <a:r>
              <a:rPr lang="lv-LV" sz="2800" b="1"/>
              <a:t>Kristus nopelnā pie krusta</a:t>
            </a:r>
            <a:r>
              <a:rPr lang="lv-LV" sz="2800"/>
              <a:t>.</a:t>
            </a:r>
          </a:p>
          <a:p>
            <a:pPr>
              <a:buFontTx/>
              <a:buChar char="•"/>
            </a:pPr>
            <a:r>
              <a:rPr lang="lv-LV" sz="2800" b="1"/>
              <a:t>Farizeji</a:t>
            </a:r>
            <a:r>
              <a:rPr lang="lv-LV" sz="2800"/>
              <a:t> un bauslības mācītāji ir </a:t>
            </a:r>
            <a:r>
              <a:rPr lang="lv-LV" sz="2800" b="1"/>
              <a:t>lemti dusmībai</a:t>
            </a:r>
            <a:r>
              <a:rPr lang="lv-LV" sz="2800"/>
              <a:t> arī </a:t>
            </a:r>
            <a:r>
              <a:rPr lang="lv-LV" sz="2800" b="1"/>
              <a:t>būdami ebreji</a:t>
            </a:r>
            <a:r>
              <a:rPr lang="lv-LV" sz="2800"/>
              <a:t> – viņi </a:t>
            </a:r>
            <a:r>
              <a:rPr lang="lv-LV" sz="2800" b="1"/>
              <a:t>neko neiegūs</a:t>
            </a:r>
            <a:r>
              <a:rPr lang="lv-LV" sz="2800"/>
              <a:t>, ja vien </a:t>
            </a:r>
            <a:r>
              <a:rPr lang="lv-LV" sz="2800" b="1"/>
              <a:t>neatgriezīsies no saviem grēkiem.</a:t>
            </a:r>
            <a:endParaRPr lang="lv-LV" sz="2800"/>
          </a:p>
        </p:txBody>
      </p:sp>
      <p:pic>
        <p:nvPicPr>
          <p:cNvPr id="20483" name="Picture 3"/>
          <p:cNvPicPr>
            <a:picLocks noChangeAspect="1" noChangeArrowheads="1"/>
          </p:cNvPicPr>
          <p:nvPr/>
        </p:nvPicPr>
        <p:blipFill>
          <a:blip r:embed="rId2" cstate="print"/>
          <a:srcRect t="16404" b="6603"/>
          <a:stretch>
            <a:fillRect/>
          </a:stretch>
        </p:blipFill>
        <p:spPr bwMode="auto">
          <a:xfrm>
            <a:off x="6402480" y="1268760"/>
            <a:ext cx="2741519" cy="558924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par>
                                <p:cTn id="14" presetID="10" presetClass="entr" presetSubtype="0" fill="hold" nodeType="withEffect">
                                  <p:stCondLst>
                                    <p:cond delay="0"/>
                                  </p:stCondLst>
                                  <p:childTnLst>
                                    <p:set>
                                      <p:cBhvr>
                                        <p:cTn id="15" dur="1" fill="hold">
                                          <p:stCondLst>
                                            <p:cond delay="0"/>
                                          </p:stCondLst>
                                        </p:cTn>
                                        <p:tgtEl>
                                          <p:spTgt spid="20483"/>
                                        </p:tgtEl>
                                        <p:attrNameLst>
                                          <p:attrName>style.visibility</p:attrName>
                                        </p:attrNameLst>
                                      </p:cBhvr>
                                      <p:to>
                                        <p:strVal val="visible"/>
                                      </p:to>
                                    </p:set>
                                    <p:animEffect transition="in" filter="fade">
                                      <p:cBhvr>
                                        <p:cTn id="16" dur="2000"/>
                                        <p:tgtEl>
                                          <p:spTgt spid="20483"/>
                                        </p:tgtEl>
                                      </p:cBhvr>
                                    </p:animEffect>
                                  </p:childTnLst>
                                </p:cTn>
                              </p:par>
                            </p:childTnLst>
                          </p:cTn>
                        </p:par>
                        <p:par>
                          <p:cTn id="17" fill="hold">
                            <p:stCondLst>
                              <p:cond delay="2500"/>
                            </p:stCondLst>
                            <p:childTnLst>
                              <p:par>
                                <p:cTn id="18" presetID="2" presetClass="entr" presetSubtype="4" fill="hold" nodeType="after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 calcmode="lin" valueType="num">
                                      <p:cBhvr additive="base">
                                        <p:cTn id="20"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2" presetClass="entr" presetSubtype="4" fill="hold" nodeType="after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2" presetClass="entr" presetSubtype="4" fill="hold" nodeType="afterEffect">
                                  <p:stCondLst>
                                    <p:cond delay="0"/>
                                  </p:stCondLst>
                                  <p:childTnLst>
                                    <p:set>
                                      <p:cBhvr>
                                        <p:cTn id="29" dur="1" fill="hold">
                                          <p:stCondLst>
                                            <p:cond delay="0"/>
                                          </p:stCondLst>
                                        </p:cTn>
                                        <p:tgtEl>
                                          <p:spTgt spid="7">
                                            <p:txEl>
                                              <p:pRg st="3" end="3"/>
                                            </p:txEl>
                                          </p:spTgt>
                                        </p:tgtEl>
                                        <p:attrNameLst>
                                          <p:attrName>style.visibility</p:attrName>
                                        </p:attrNameLst>
                                      </p:cBhvr>
                                      <p:to>
                                        <p:strVal val="visible"/>
                                      </p:to>
                                    </p:set>
                                    <p:anim calcmode="lin" valueType="num">
                                      <p:cBhvr additive="base">
                                        <p:cTn id="30"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7" name="Picture 3"/>
          <p:cNvPicPr>
            <a:picLocks noChangeAspect="1" noChangeArrowheads="1"/>
          </p:cNvPicPr>
          <p:nvPr/>
        </p:nvPicPr>
        <p:blipFill>
          <a:blip r:embed="rId2" cstate="print"/>
          <a:srcRect t="13046" r="29085" b="19278"/>
          <a:stretch>
            <a:fillRect/>
          </a:stretch>
        </p:blipFill>
        <p:spPr bwMode="auto">
          <a:xfrm>
            <a:off x="5724128" y="1142984"/>
            <a:ext cx="3419872" cy="571501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1267" name="Rectangle 3"/>
          <p:cNvSpPr>
            <a:spLocks noGrp="1" noChangeArrowheads="1"/>
          </p:cNvSpPr>
          <p:nvPr>
            <p:ph type="body" idx="1"/>
          </p:nvPr>
        </p:nvSpPr>
        <p:spPr>
          <a:xfrm>
            <a:off x="-323850" y="71438"/>
            <a:ext cx="9358313" cy="1054100"/>
          </a:xfrm>
        </p:spPr>
        <p:txBody>
          <a:bodyPr/>
          <a:lstStyle/>
          <a:p>
            <a:pPr algn="just" eaLnBrk="1" hangingPunct="1">
              <a:lnSpc>
                <a:spcPct val="80000"/>
              </a:lnSpc>
              <a:buFontTx/>
              <a:buNone/>
            </a:pPr>
            <a:r>
              <a:rPr lang="lv-LV" sz="2000" i="1" smtClean="0"/>
              <a:t>     </a:t>
            </a:r>
            <a:r>
              <a:rPr lang="lv-LV" sz="2800" i="1" smtClean="0"/>
              <a:t>9 Jau cirvis pielikts kokiem pie saknes: katru koku, kas nenesīs labus augļus, nocirtīs un iemetīs ugunī.“ </a:t>
            </a:r>
            <a:endParaRPr lang="lv-LV" sz="2600" i="1" smtClean="0"/>
          </a:p>
        </p:txBody>
      </p:sp>
      <p:sp>
        <p:nvSpPr>
          <p:cNvPr id="7" name="Rectangle 6"/>
          <p:cNvSpPr>
            <a:spLocks noChangeArrowheads="1"/>
          </p:cNvSpPr>
          <p:nvPr/>
        </p:nvSpPr>
        <p:spPr bwMode="auto">
          <a:xfrm>
            <a:off x="0" y="928688"/>
            <a:ext cx="6072188" cy="5662612"/>
          </a:xfrm>
          <a:prstGeom prst="rect">
            <a:avLst/>
          </a:prstGeom>
          <a:noFill/>
          <a:ln w="9525">
            <a:noFill/>
            <a:miter lim="800000"/>
            <a:headEnd/>
            <a:tailEnd/>
          </a:ln>
        </p:spPr>
        <p:txBody>
          <a:bodyPr>
            <a:spAutoFit/>
          </a:bodyPr>
          <a:lstStyle/>
          <a:p>
            <a:pPr>
              <a:buFontTx/>
              <a:buChar char="•"/>
            </a:pPr>
            <a:r>
              <a:rPr lang="lv-LV" sz="2600" i="1"/>
              <a:t>ticība bez darbiem ir nedzīva (Jēk 2:20)</a:t>
            </a:r>
            <a:endParaRPr lang="en-US" sz="2600"/>
          </a:p>
          <a:p>
            <a:pPr>
              <a:buFontTx/>
              <a:buChar char="•"/>
            </a:pPr>
            <a:r>
              <a:rPr lang="lv-LV" sz="2800"/>
              <a:t>Kā mēs varam </a:t>
            </a:r>
            <a:r>
              <a:rPr lang="lv-LV" sz="2800" b="1"/>
              <a:t>pazīt dzīvu ticību?</a:t>
            </a:r>
            <a:r>
              <a:rPr lang="lv-LV" sz="2800"/>
              <a:t> – </a:t>
            </a:r>
            <a:r>
              <a:rPr lang="lv-LV" sz="2800" b="1"/>
              <a:t>pēc darbiem!</a:t>
            </a:r>
          </a:p>
          <a:p>
            <a:pPr>
              <a:buFontTx/>
              <a:buChar char="•"/>
            </a:pPr>
            <a:r>
              <a:rPr lang="lv-LV" sz="2800"/>
              <a:t>Kur ir </a:t>
            </a:r>
            <a:r>
              <a:rPr lang="lv-LV" sz="2800" b="1"/>
              <a:t>patiesa grēku satriektība</a:t>
            </a:r>
            <a:r>
              <a:rPr lang="lv-LV" sz="2800"/>
              <a:t>,  tur </a:t>
            </a:r>
            <a:r>
              <a:rPr lang="lv-LV" sz="2800" b="1"/>
              <a:t>Kristus rada</a:t>
            </a:r>
            <a:r>
              <a:rPr lang="lv-LV" sz="2800"/>
              <a:t> arī </a:t>
            </a:r>
            <a:r>
              <a:rPr lang="lv-LV" sz="2800" b="1"/>
              <a:t>kristīgu dzīvi</a:t>
            </a:r>
            <a:r>
              <a:rPr lang="lv-LV" sz="2800"/>
              <a:t>.</a:t>
            </a:r>
          </a:p>
          <a:p>
            <a:pPr>
              <a:buFontTx/>
              <a:buChar char="•"/>
            </a:pPr>
            <a:r>
              <a:rPr lang="lv-LV" sz="2800" b="1"/>
              <a:t>Kāda jēga </a:t>
            </a:r>
            <a:r>
              <a:rPr lang="lv-LV" sz="2800"/>
              <a:t>no </a:t>
            </a:r>
            <a:r>
              <a:rPr lang="lv-LV" sz="2800" b="1"/>
              <a:t>koka</a:t>
            </a:r>
            <a:r>
              <a:rPr lang="lv-LV" sz="2800"/>
              <a:t>, kas </a:t>
            </a:r>
            <a:r>
              <a:rPr lang="lv-LV" sz="2800" b="1"/>
              <a:t>nenes augļus</a:t>
            </a:r>
            <a:r>
              <a:rPr lang="lv-LV" sz="2800"/>
              <a:t>? – tas der tikai </a:t>
            </a:r>
            <a:r>
              <a:rPr lang="lv-LV" sz="2800" b="1"/>
              <a:t>malkai</a:t>
            </a:r>
            <a:r>
              <a:rPr lang="lv-LV" sz="2800"/>
              <a:t>, tas </a:t>
            </a:r>
            <a:r>
              <a:rPr lang="lv-LV" sz="2800" b="1"/>
              <a:t>jācērt nost!</a:t>
            </a:r>
            <a:r>
              <a:rPr lang="lv-LV" sz="2800"/>
              <a:t> </a:t>
            </a:r>
          </a:p>
          <a:p>
            <a:pPr>
              <a:buFontTx/>
              <a:buChar char="•"/>
            </a:pPr>
            <a:r>
              <a:rPr lang="lv-LV" sz="2800"/>
              <a:t>Te </a:t>
            </a:r>
            <a:r>
              <a:rPr lang="lv-LV" sz="2800" b="1"/>
              <a:t>Jānis brīdina </a:t>
            </a:r>
            <a:r>
              <a:rPr lang="lv-LV" sz="2800"/>
              <a:t>visus </a:t>
            </a:r>
            <a:r>
              <a:rPr lang="lv-LV" sz="2800" b="1"/>
              <a:t>reliģiskos</a:t>
            </a:r>
            <a:r>
              <a:rPr lang="lv-LV" sz="2800"/>
              <a:t> </a:t>
            </a:r>
            <a:r>
              <a:rPr lang="lv-LV" sz="2800" b="1"/>
              <a:t>liekuļus</a:t>
            </a:r>
            <a:r>
              <a:rPr lang="lv-LV" sz="2800"/>
              <a:t>, ka neviens </a:t>
            </a:r>
            <a:r>
              <a:rPr lang="lv-LV" sz="2800" b="1"/>
              <a:t>liekulis</a:t>
            </a:r>
            <a:r>
              <a:rPr lang="lv-LV" sz="2800"/>
              <a:t>  debesu </a:t>
            </a:r>
            <a:r>
              <a:rPr lang="lv-LV" sz="2800" b="1"/>
              <a:t>valstību</a:t>
            </a:r>
            <a:r>
              <a:rPr lang="lv-LV" sz="2800"/>
              <a:t> </a:t>
            </a:r>
            <a:r>
              <a:rPr lang="lv-LV" sz="2800" b="1"/>
              <a:t>neiemantos!</a:t>
            </a:r>
          </a:p>
          <a:p>
            <a:pPr>
              <a:buFontTx/>
              <a:buChar char="•"/>
            </a:pPr>
            <a:r>
              <a:rPr lang="lv-LV" sz="2800"/>
              <a:t>Ja </a:t>
            </a:r>
            <a:r>
              <a:rPr lang="lv-LV" sz="2800" b="1"/>
              <a:t>jūdi neatgriezīsies </a:t>
            </a:r>
            <a:r>
              <a:rPr lang="lv-LV" sz="2800"/>
              <a:t>– viņi tiks </a:t>
            </a:r>
            <a:r>
              <a:rPr lang="lv-LV" sz="2800" b="1"/>
              <a:t>nocirsti</a:t>
            </a:r>
            <a:r>
              <a:rPr lang="lv-LV" sz="2800"/>
              <a:t> – tas </a:t>
            </a:r>
            <a:r>
              <a:rPr lang="lv-LV" sz="2800" b="1"/>
              <a:t>vēlāk piepildījās</a:t>
            </a:r>
            <a:r>
              <a:rPr lang="lv-LV" sz="280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1267">
                                            <p:txEl>
                                              <p:pRg st="0" end="0"/>
                                            </p:txEl>
                                          </p:spTgt>
                                        </p:tgtEl>
                                        <p:attrNameLst>
                                          <p:attrName>style.visibility</p:attrName>
                                        </p:attrNameLst>
                                      </p:cBhvr>
                                      <p:to>
                                        <p:strVal val="visible"/>
                                      </p:to>
                                    </p:set>
                                    <p:anim calcmode="lin" valueType="num">
                                      <p:cBhvr additive="base">
                                        <p:cTn id="7" dur="500" fill="hold"/>
                                        <p:tgtEl>
                                          <p:spTgt spid="1126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7">
                                            <p:txEl>
                                              <p:pRg st="0" end="0"/>
                                            </p:txEl>
                                          </p:spTgt>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1507"/>
                                        </p:tgtEl>
                                        <p:attrNameLst>
                                          <p:attrName>style.visibility</p:attrName>
                                        </p:attrNameLst>
                                      </p:cBhvr>
                                      <p:to>
                                        <p:strVal val="visible"/>
                                      </p:to>
                                    </p:set>
                                    <p:animEffect transition="in" filter="fade">
                                      <p:cBhvr>
                                        <p:cTn id="11" dur="2000"/>
                                        <p:tgtEl>
                                          <p:spTgt spid="21507"/>
                                        </p:tgtEl>
                                      </p:cBhvr>
                                    </p:animEffect>
                                  </p:childTnLst>
                                </p:cTn>
                              </p:par>
                            </p:childTnLst>
                          </p:cTn>
                        </p:par>
                        <p:par>
                          <p:cTn id="12" fill="hold">
                            <p:stCondLst>
                              <p:cond delay="2000"/>
                            </p:stCondLst>
                            <p:childTnLst>
                              <p:par>
                                <p:cTn id="13" presetID="2" presetClass="entr" presetSubtype="4" fill="hold" nodeType="afterEffect">
                                  <p:stCondLst>
                                    <p:cond delay="0"/>
                                  </p:stCondLst>
                                  <p:childTnLst>
                                    <p:set>
                                      <p:cBhvr>
                                        <p:cTn id="14" dur="1" fill="hold">
                                          <p:stCondLst>
                                            <p:cond delay="0"/>
                                          </p:stCondLst>
                                        </p:cTn>
                                        <p:tgtEl>
                                          <p:spTgt spid="7">
                                            <p:txEl>
                                              <p:pRg st="0" end="0"/>
                                            </p:txEl>
                                          </p:spTgt>
                                        </p:tgtEl>
                                        <p:attrNameLst>
                                          <p:attrName>style.visibility</p:attrName>
                                        </p:attrNameLst>
                                      </p:cBhvr>
                                      <p:to>
                                        <p:strVal val="visible"/>
                                      </p:to>
                                    </p:set>
                                    <p:anim calcmode="lin" valueType="num">
                                      <p:cBhvr additive="base">
                                        <p:cTn id="15"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2" presetClass="entr" presetSubtype="4" fill="hold" nodeType="afterEffect">
                                  <p:stCondLst>
                                    <p:cond delay="0"/>
                                  </p:stCondLst>
                                  <p:childTnLst>
                                    <p:set>
                                      <p:cBhvr>
                                        <p:cTn id="19" dur="1" fill="hold">
                                          <p:stCondLst>
                                            <p:cond delay="0"/>
                                          </p:stCondLst>
                                        </p:cTn>
                                        <p:tgtEl>
                                          <p:spTgt spid="7">
                                            <p:txEl>
                                              <p:pRg st="1" end="1"/>
                                            </p:txEl>
                                          </p:spTgt>
                                        </p:tgtEl>
                                        <p:attrNameLst>
                                          <p:attrName>style.visibility</p:attrName>
                                        </p:attrNameLst>
                                      </p:cBhvr>
                                      <p:to>
                                        <p:strVal val="visible"/>
                                      </p:to>
                                    </p:set>
                                    <p:anim calcmode="lin" valueType="num">
                                      <p:cBhvr additive="base">
                                        <p:cTn id="20"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2" presetClass="entr" presetSubtype="4" fill="hold" nodeType="after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2" presetClass="entr" presetSubtype="4" fill="hold" nodeType="afterEffect">
                                  <p:stCondLst>
                                    <p:cond delay="0"/>
                                  </p:stCondLst>
                                  <p:childTnLst>
                                    <p:set>
                                      <p:cBhvr>
                                        <p:cTn id="29" dur="1" fill="hold">
                                          <p:stCondLst>
                                            <p:cond delay="0"/>
                                          </p:stCondLst>
                                        </p:cTn>
                                        <p:tgtEl>
                                          <p:spTgt spid="7">
                                            <p:txEl>
                                              <p:pRg st="3" end="3"/>
                                            </p:txEl>
                                          </p:spTgt>
                                        </p:tgtEl>
                                        <p:attrNameLst>
                                          <p:attrName>style.visibility</p:attrName>
                                        </p:attrNameLst>
                                      </p:cBhvr>
                                      <p:to>
                                        <p:strVal val="visible"/>
                                      </p:to>
                                    </p:set>
                                    <p:anim calcmode="lin" valueType="num">
                                      <p:cBhvr additive="base">
                                        <p:cTn id="30"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7">
                                            <p:txEl>
                                              <p:pRg st="4" end="4"/>
                                            </p:txEl>
                                          </p:spTgt>
                                        </p:tgtEl>
                                        <p:attrNameLst>
                                          <p:attrName>style.visibility</p:attrName>
                                        </p:attrNameLst>
                                      </p:cBhvr>
                                      <p:to>
                                        <p:strVal val="visible"/>
                                      </p:to>
                                    </p:set>
                                    <p:anim calcmode="lin" valueType="num">
                                      <p:cBhvr additive="base">
                                        <p:cTn id="35"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par>
                          <p:cTn id="37" fill="hold">
                            <p:stCondLst>
                              <p:cond delay="4500"/>
                            </p:stCondLst>
                            <p:childTnLst>
                              <p:par>
                                <p:cTn id="38" presetID="2" presetClass="entr" presetSubtype="4" fill="hold" nodeType="afterEffect">
                                  <p:stCondLst>
                                    <p:cond delay="0"/>
                                  </p:stCondLst>
                                  <p:childTnLst>
                                    <p:set>
                                      <p:cBhvr>
                                        <p:cTn id="39" dur="1" fill="hold">
                                          <p:stCondLst>
                                            <p:cond delay="0"/>
                                          </p:stCondLst>
                                        </p:cTn>
                                        <p:tgtEl>
                                          <p:spTgt spid="7">
                                            <p:txEl>
                                              <p:pRg st="5" end="5"/>
                                            </p:txEl>
                                          </p:spTgt>
                                        </p:tgtEl>
                                        <p:attrNameLst>
                                          <p:attrName>style.visibility</p:attrName>
                                        </p:attrNameLst>
                                      </p:cBhvr>
                                      <p:to>
                                        <p:strVal val="visible"/>
                                      </p:to>
                                    </p:set>
                                    <p:anim calcmode="lin" valueType="num">
                                      <p:cBhvr additive="base">
                                        <p:cTn id="40"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323850" y="71438"/>
            <a:ext cx="9358313" cy="1054100"/>
          </a:xfrm>
        </p:spPr>
        <p:txBody>
          <a:bodyPr/>
          <a:lstStyle/>
          <a:p>
            <a:pPr algn="just" eaLnBrk="1" hangingPunct="1">
              <a:lnSpc>
                <a:spcPct val="80000"/>
              </a:lnSpc>
              <a:buFontTx/>
              <a:buNone/>
            </a:pPr>
            <a:r>
              <a:rPr lang="lv-LV" sz="2000" i="1" smtClean="0"/>
              <a:t>    </a:t>
            </a:r>
            <a:r>
              <a:rPr lang="lv-LV" sz="2800" i="1" smtClean="0"/>
              <a:t>10 Un ļaudis viņu jautāja: "Ko tad mums būs darīt?“ 11 Bet viņš tiem atbildēja, sacīdams: "Kam divi svārki, tas lai dod tam, kam nav, un, kam ir pārtika, lai dara tāpat.“ </a:t>
            </a:r>
            <a:endParaRPr lang="lv-LV" sz="2600" smtClean="0"/>
          </a:p>
        </p:txBody>
      </p:sp>
      <p:sp>
        <p:nvSpPr>
          <p:cNvPr id="7" name="Rectangle 6"/>
          <p:cNvSpPr>
            <a:spLocks noChangeArrowheads="1"/>
          </p:cNvSpPr>
          <p:nvPr/>
        </p:nvSpPr>
        <p:spPr bwMode="auto">
          <a:xfrm>
            <a:off x="0" y="1214438"/>
            <a:ext cx="5857875" cy="5262562"/>
          </a:xfrm>
          <a:prstGeom prst="rect">
            <a:avLst/>
          </a:prstGeom>
          <a:noFill/>
          <a:ln w="9525">
            <a:noFill/>
            <a:miter lim="800000"/>
            <a:headEnd/>
            <a:tailEnd/>
          </a:ln>
        </p:spPr>
        <p:txBody>
          <a:bodyPr>
            <a:spAutoFit/>
          </a:bodyPr>
          <a:lstStyle/>
          <a:p>
            <a:pPr>
              <a:buFontTx/>
              <a:buChar char="•"/>
            </a:pPr>
            <a:r>
              <a:rPr lang="lv-LV" sz="2800"/>
              <a:t>Dzirdējuši </a:t>
            </a:r>
            <a:r>
              <a:rPr lang="lv-LV" sz="2800" b="1"/>
              <a:t>Jāņa</a:t>
            </a:r>
            <a:r>
              <a:rPr lang="lv-LV" sz="2800"/>
              <a:t> sludināšanu, klausītāji ir </a:t>
            </a:r>
            <a:r>
              <a:rPr lang="lv-LV" sz="2800" b="1"/>
              <a:t>sapratuši</a:t>
            </a:r>
            <a:r>
              <a:rPr lang="lv-LV" sz="2800"/>
              <a:t>, ka viņu </a:t>
            </a:r>
            <a:r>
              <a:rPr lang="lv-LV" sz="2800" b="1"/>
              <a:t>dzīve</a:t>
            </a:r>
            <a:r>
              <a:rPr lang="lv-LV" sz="2800"/>
              <a:t> ir caur un caur </a:t>
            </a:r>
            <a:r>
              <a:rPr lang="lv-LV" sz="2800" b="1"/>
              <a:t>grēcīga</a:t>
            </a:r>
            <a:r>
              <a:rPr lang="lv-LV" sz="2800"/>
              <a:t>, un tad viņi </a:t>
            </a:r>
            <a:r>
              <a:rPr lang="lv-LV" sz="2800" b="1"/>
              <a:t>izmisumā</a:t>
            </a:r>
            <a:r>
              <a:rPr lang="lv-LV" sz="2800"/>
              <a:t> jautā: </a:t>
            </a:r>
            <a:r>
              <a:rPr lang="lv-LV" sz="2800" i="1"/>
              <a:t>ko mums būs darīt</a:t>
            </a:r>
            <a:r>
              <a:rPr lang="lv-LV" sz="2800"/>
              <a:t>?</a:t>
            </a:r>
          </a:p>
          <a:p>
            <a:pPr>
              <a:buFontTx/>
              <a:buChar char="•"/>
            </a:pPr>
            <a:r>
              <a:rPr lang="lv-LV" sz="2800"/>
              <a:t>Ja visi pasaules </a:t>
            </a:r>
            <a:r>
              <a:rPr lang="lv-LV" sz="2800" b="1"/>
              <a:t>iedzīvotāji</a:t>
            </a:r>
            <a:r>
              <a:rPr lang="lv-LV" sz="2800"/>
              <a:t> ne tikai turētu </a:t>
            </a:r>
            <a:r>
              <a:rPr lang="lv-LV" sz="2800" b="1"/>
              <a:t>skapī</a:t>
            </a:r>
            <a:r>
              <a:rPr lang="lv-LV" sz="2800"/>
              <a:t> </a:t>
            </a:r>
            <a:r>
              <a:rPr lang="lv-LV" sz="2800" b="1"/>
              <a:t>Bībeli</a:t>
            </a:r>
            <a:r>
              <a:rPr lang="lv-LV" sz="2800"/>
              <a:t>, bet to </a:t>
            </a:r>
            <a:r>
              <a:rPr lang="lv-LV" sz="2800" b="1"/>
              <a:t>pielietotu</a:t>
            </a:r>
            <a:r>
              <a:rPr lang="lv-LV" sz="2800"/>
              <a:t>, tad mēs dzīvotu daudz </a:t>
            </a:r>
            <a:r>
              <a:rPr lang="lv-LV" sz="2800" b="1"/>
              <a:t>labākā</a:t>
            </a:r>
            <a:r>
              <a:rPr lang="lv-LV" sz="2800"/>
              <a:t> pasaulē!</a:t>
            </a:r>
          </a:p>
          <a:p>
            <a:pPr>
              <a:buFontTx/>
              <a:buChar char="•"/>
            </a:pPr>
            <a:r>
              <a:rPr lang="lv-LV" sz="2800"/>
              <a:t>Ja </a:t>
            </a:r>
            <a:r>
              <a:rPr lang="lv-LV" sz="2800" b="1"/>
              <a:t>tev</a:t>
            </a:r>
            <a:r>
              <a:rPr lang="lv-LV" sz="2800"/>
              <a:t> kaut kā </a:t>
            </a:r>
            <a:r>
              <a:rPr lang="lv-LV" sz="2800" b="1"/>
              <a:t>ir daudz</a:t>
            </a:r>
            <a:r>
              <a:rPr lang="lv-LV" sz="2800"/>
              <a:t>, tad </a:t>
            </a:r>
            <a:r>
              <a:rPr lang="lv-LV" sz="2800" b="1"/>
              <a:t>dalies</a:t>
            </a:r>
            <a:r>
              <a:rPr lang="lv-LV" sz="2800"/>
              <a:t> ar savu </a:t>
            </a:r>
            <a:r>
              <a:rPr lang="lv-LV" sz="2800" b="1"/>
              <a:t>bagātību</a:t>
            </a:r>
            <a:r>
              <a:rPr lang="lv-LV" sz="2800"/>
              <a:t> ar apkārtējiem!</a:t>
            </a:r>
          </a:p>
          <a:p>
            <a:pPr>
              <a:buFontTx/>
              <a:buChar char="•"/>
            </a:pPr>
            <a:r>
              <a:rPr lang="lv-LV" sz="2800"/>
              <a:t>Jēzus: “</a:t>
            </a:r>
            <a:r>
              <a:rPr lang="lv-LV" sz="2800" i="1"/>
              <a:t>Svētīgāk ir dot, nekā ņemt</a:t>
            </a:r>
            <a:r>
              <a:rPr lang="lv-LV" sz="2800"/>
              <a:t>” </a:t>
            </a:r>
          </a:p>
        </p:txBody>
      </p:sp>
      <p:pic>
        <p:nvPicPr>
          <p:cNvPr id="7173" name="Picture 5" descr="http://www.closets-organizers.net/wp-content/uploads/2011/05/wardrobe-closet-design1.jpg"/>
          <p:cNvPicPr>
            <a:picLocks noChangeAspect="1" noChangeArrowheads="1"/>
          </p:cNvPicPr>
          <p:nvPr/>
        </p:nvPicPr>
        <p:blipFill>
          <a:blip r:embed="rId2"/>
          <a:srcRect l="3261"/>
          <a:stretch>
            <a:fillRect/>
          </a:stretch>
        </p:blipFill>
        <p:spPr bwMode="auto">
          <a:xfrm>
            <a:off x="5691194" y="1428736"/>
            <a:ext cx="3452806" cy="464347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ppt_x"/>
                                          </p:val>
                                        </p:tav>
                                        <p:tav tm="100000">
                                          <p:val>
                                            <p:strVal val="#ppt_x"/>
                                          </p:val>
                                        </p:tav>
                                      </p:tavLst>
                                    </p:anim>
                                    <p:anim calcmode="lin" valueType="num">
                                      <p:cBhvr additive="base">
                                        <p:cTn id="8" dur="500" fill="hold"/>
                                        <p:tgtEl>
                                          <p:spTgt spid="1126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7173"/>
                                        </p:tgtEl>
                                        <p:attrNameLst>
                                          <p:attrName>style.visibility</p:attrName>
                                        </p:attrNameLst>
                                      </p:cBhvr>
                                      <p:to>
                                        <p:strVal val="visible"/>
                                      </p:to>
                                    </p:set>
                                    <p:animEffect transition="in" filter="fade">
                                      <p:cBhvr>
                                        <p:cTn id="12" dur="2000"/>
                                        <p:tgtEl>
                                          <p:spTgt spid="7173"/>
                                        </p:tgtEl>
                                      </p:cBhvr>
                                    </p:animEffect>
                                  </p:childTnLst>
                                </p:cTn>
                              </p:par>
                            </p:childTnLst>
                          </p:cTn>
                        </p:par>
                        <p:par>
                          <p:cTn id="13" fill="hold">
                            <p:stCondLst>
                              <p:cond delay="2500"/>
                            </p:stCondLst>
                            <p:childTnLst>
                              <p:par>
                                <p:cTn id="14" presetID="2" presetClass="entr" presetSubtype="4"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fill="hold"/>
                                        <p:tgtEl>
                                          <p:spTgt spid="7"/>
                                        </p:tgtEl>
                                        <p:attrNameLst>
                                          <p:attrName>ppt_x</p:attrName>
                                        </p:attrNameLst>
                                      </p:cBhvr>
                                      <p:tavLst>
                                        <p:tav tm="0">
                                          <p:val>
                                            <p:strVal val="#ppt_x"/>
                                          </p:val>
                                        </p:tav>
                                        <p:tav tm="100000">
                                          <p:val>
                                            <p:strVal val="#ppt_x"/>
                                          </p:val>
                                        </p:tav>
                                      </p:tavLst>
                                    </p:anim>
                                    <p:anim calcmode="lin" valueType="num">
                                      <p:cBhvr additive="base">
                                        <p:cTn id="1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utoUpdateAnimBg="0"/>
      <p:bldP spid="7"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323850" y="71438"/>
            <a:ext cx="9358313" cy="1054100"/>
          </a:xfrm>
        </p:spPr>
        <p:txBody>
          <a:bodyPr/>
          <a:lstStyle/>
          <a:p>
            <a:pPr algn="just" eaLnBrk="1" hangingPunct="1">
              <a:lnSpc>
                <a:spcPct val="80000"/>
              </a:lnSpc>
              <a:buFontTx/>
              <a:buNone/>
            </a:pPr>
            <a:r>
              <a:rPr lang="lv-LV" sz="2000" i="1" smtClean="0"/>
              <a:t>     </a:t>
            </a:r>
            <a:r>
              <a:rPr lang="lv-LV" sz="2800" i="1" smtClean="0"/>
              <a:t>12 Bet arī muitnieki nāca kristīties un to jautāja: "Mācītāj, ko mums būs darīt?““ 13 Tad viņš teica: "Neņemiet vairāk, kā jums nolikts.“ </a:t>
            </a:r>
          </a:p>
        </p:txBody>
      </p:sp>
      <p:sp>
        <p:nvSpPr>
          <p:cNvPr id="7" name="Rectangle 6"/>
          <p:cNvSpPr>
            <a:spLocks noChangeArrowheads="1"/>
          </p:cNvSpPr>
          <p:nvPr/>
        </p:nvSpPr>
        <p:spPr bwMode="auto">
          <a:xfrm>
            <a:off x="0" y="1071563"/>
            <a:ext cx="6011863" cy="5694362"/>
          </a:xfrm>
          <a:prstGeom prst="rect">
            <a:avLst/>
          </a:prstGeom>
          <a:noFill/>
          <a:ln w="9525">
            <a:noFill/>
            <a:miter lim="800000"/>
            <a:headEnd/>
            <a:tailEnd/>
          </a:ln>
        </p:spPr>
        <p:txBody>
          <a:bodyPr>
            <a:spAutoFit/>
          </a:bodyPr>
          <a:lstStyle/>
          <a:p>
            <a:pPr>
              <a:buFontTx/>
              <a:buChar char="•"/>
            </a:pPr>
            <a:r>
              <a:rPr lang="lv-LV" sz="2800"/>
              <a:t>Kas ir </a:t>
            </a:r>
            <a:r>
              <a:rPr lang="lv-LV" sz="2800" b="1"/>
              <a:t>trakāk</a:t>
            </a:r>
            <a:r>
              <a:rPr lang="lv-LV" sz="2800"/>
              <a:t>, ka </a:t>
            </a:r>
            <a:r>
              <a:rPr lang="lv-LV" sz="2800" b="1"/>
              <a:t>vienkāršs zaglis</a:t>
            </a:r>
            <a:r>
              <a:rPr lang="lv-LV" sz="2800"/>
              <a:t>, vai </a:t>
            </a:r>
            <a:r>
              <a:rPr lang="lv-LV" sz="2800" b="1"/>
              <a:t>policists</a:t>
            </a:r>
            <a:r>
              <a:rPr lang="lv-LV" sz="2800"/>
              <a:t>, </a:t>
            </a:r>
            <a:r>
              <a:rPr lang="lv-LV" sz="2800" b="1"/>
              <a:t>robežsargs</a:t>
            </a:r>
            <a:r>
              <a:rPr lang="lv-LV" sz="2800"/>
              <a:t> vai </a:t>
            </a:r>
            <a:r>
              <a:rPr lang="lv-LV" sz="2800" b="1"/>
              <a:t>tiesnesis</a:t>
            </a:r>
            <a:r>
              <a:rPr lang="lv-LV" sz="2800"/>
              <a:t>, kas </a:t>
            </a:r>
            <a:r>
              <a:rPr lang="lv-LV" sz="2800" b="1"/>
              <a:t>zog</a:t>
            </a:r>
            <a:r>
              <a:rPr lang="lv-LV" sz="2800"/>
              <a:t>?  ...</a:t>
            </a:r>
          </a:p>
          <a:p>
            <a:pPr>
              <a:buFontTx/>
              <a:buChar char="•"/>
            </a:pPr>
            <a:r>
              <a:rPr lang="lv-LV" sz="2800"/>
              <a:t>Ja kādā </a:t>
            </a:r>
            <a:r>
              <a:rPr lang="lv-LV" sz="2800" b="1"/>
              <a:t>amatā</a:t>
            </a:r>
            <a:r>
              <a:rPr lang="lv-LV" sz="2800"/>
              <a:t> esošais </a:t>
            </a:r>
            <a:r>
              <a:rPr lang="lv-LV" sz="2800" b="1"/>
              <a:t>zog</a:t>
            </a:r>
            <a:r>
              <a:rPr lang="lv-LV" sz="2800"/>
              <a:t>, tad zagļa </a:t>
            </a:r>
            <a:r>
              <a:rPr lang="lv-LV" sz="2800" b="1"/>
              <a:t>ēna</a:t>
            </a:r>
            <a:r>
              <a:rPr lang="lv-LV" sz="2800"/>
              <a:t>  krīt uz visiem šīs </a:t>
            </a:r>
            <a:r>
              <a:rPr lang="lv-LV" sz="2800" b="1"/>
              <a:t>profesijas pārstāvjiem</a:t>
            </a:r>
            <a:r>
              <a:rPr lang="lv-LV" sz="2800"/>
              <a:t>. </a:t>
            </a:r>
          </a:p>
          <a:p>
            <a:pPr>
              <a:buFontTx/>
              <a:buChar char="•"/>
            </a:pPr>
            <a:r>
              <a:rPr lang="lv-LV" sz="2800" b="1"/>
              <a:t>Zagšana</a:t>
            </a:r>
            <a:r>
              <a:rPr lang="lv-LV" sz="2800"/>
              <a:t> ir </a:t>
            </a:r>
            <a:r>
              <a:rPr lang="lv-LV" sz="2800" b="1"/>
              <a:t>ticības pārbaudes jaut</a:t>
            </a:r>
            <a:r>
              <a:rPr lang="lv-LV" sz="2800"/>
              <a:t>. – Vai tu </a:t>
            </a:r>
            <a:r>
              <a:rPr lang="lv-LV" sz="2800" b="1"/>
              <a:t>tici</a:t>
            </a:r>
            <a:r>
              <a:rPr lang="lv-LV" sz="2800"/>
              <a:t>, ka tev </a:t>
            </a:r>
            <a:r>
              <a:rPr lang="lv-LV" sz="2800" b="1"/>
              <a:t>Dievs dod </a:t>
            </a:r>
            <a:r>
              <a:rPr lang="lv-LV" sz="2800"/>
              <a:t>tik, </a:t>
            </a:r>
            <a:r>
              <a:rPr lang="lv-LV" sz="2800" b="1"/>
              <a:t>cik</a:t>
            </a:r>
            <a:r>
              <a:rPr lang="lv-LV" sz="2800"/>
              <a:t> tev </a:t>
            </a:r>
            <a:r>
              <a:rPr lang="lv-LV" sz="2800" b="1"/>
              <a:t>vajag</a:t>
            </a:r>
            <a:r>
              <a:rPr lang="lv-LV" sz="2800"/>
              <a:t>? Un ja </a:t>
            </a:r>
            <a:r>
              <a:rPr lang="lv-LV" sz="2800" b="1"/>
              <a:t>ņem vairāk</a:t>
            </a:r>
            <a:r>
              <a:rPr lang="lv-LV" sz="2800"/>
              <a:t>, kā pienākas - </a:t>
            </a:r>
            <a:r>
              <a:rPr lang="lv-LV" sz="2800" b="1"/>
              <a:t>tātad netici!</a:t>
            </a:r>
            <a:endParaRPr lang="lv-LV" sz="2800"/>
          </a:p>
          <a:p>
            <a:pPr>
              <a:buFontTx/>
              <a:buChar char="•"/>
            </a:pPr>
            <a:r>
              <a:rPr lang="lv-LV" sz="2800" b="1"/>
              <a:t>Vairāk ne vienmēr ir labāk!</a:t>
            </a:r>
          </a:p>
          <a:p>
            <a:pPr>
              <a:buFontTx/>
              <a:buChar char="•"/>
            </a:pPr>
            <a:r>
              <a:rPr lang="lv-LV" sz="2800"/>
              <a:t>Jānis mudina</a:t>
            </a:r>
            <a:r>
              <a:rPr lang="lv-LV" sz="2800" b="1"/>
              <a:t> uzticēties Dievam</a:t>
            </a:r>
            <a:r>
              <a:rPr lang="lv-LV" sz="2800"/>
              <a:t>, ka </a:t>
            </a:r>
            <a:r>
              <a:rPr lang="lv-LV" sz="2800" b="1"/>
              <a:t>Dievs dod</a:t>
            </a:r>
            <a:r>
              <a:rPr lang="lv-LV" sz="2800"/>
              <a:t>, cik </a:t>
            </a:r>
            <a:r>
              <a:rPr lang="lv-LV" sz="2800" b="1"/>
              <a:t>vajadzīgs</a:t>
            </a:r>
            <a:r>
              <a:rPr lang="lv-LV" sz="2800"/>
              <a:t>!</a:t>
            </a:r>
          </a:p>
        </p:txBody>
      </p:sp>
      <p:sp>
        <p:nvSpPr>
          <p:cNvPr id="9220" name="AutoShape 5" descr="data:image/jpeg;base64,/9j/4AAQSkZJRgABAQAAAQABAAD/2wCEAAkGBhQSERUTExQWFBUWFBoYGBgYGBocFBUcFRcVGBkVFxcXHCYfFx0jHBQVHy8gJCcpLCwsFR4xNTAqNSYrLCkBCQoKDgwOFw8PGikcFxwpKSkpKSkpKSkpKSkpKSwqKSkpKSkpKSkuKSksKSkpKSkuKSkrKSkpKSkpKSkpKSksKf/AABEIAJ4BPwMBIgACEQEDEQH/xAAbAAABBQEBAAAAAAAAAAAAAAAEAQIDBQYHAP/EAE0QAAEDAgMEBwQFBwkHBQEAAAECAxEAIQQSMQVBUWEGEyJxgZGhFDKx0QdCUsHwIzNTYnKCshUWQ5KTotLh8SRjc4OzwtMXRFSEwzT/xAAZAQEBAQEBAQAAAAAAAAAAAAAAAQIDBAX/xAAlEQEBAQEAAgICAQQDAAAAAAAAARECEiEDMRNBUQQicdEUYaH/2gAMAwEAAhEDEQA/AMxsxOTHASPfUnl2gY+NVeKZCXFpN4Wfiatcf+T2ju/OoPH3ss/GgukDMYl0D7Z9ayhVqT1KCBfOqTu3EDy+NQocp7U9QRvDkjkCI+NRJboFUqpWnj2o3i54RUIHaI5UZs9kKURvyEgcSOPrQN2phsqlm4ukgHXtb6Cbv+ONGbSWpRkzJSn0Aj8cqY3hRlI329Kogw2pncR8YqRDVyeBPhIqb2e/476cUkqVfn6VNHtqgdRh4ucqgarX1fk2xB+sfU1aYkKVh0J1yL15KFVm0ZBQn7KB63rUQuGxhSgjdVxsFzrA4nelsms62N1XnRBX5ZQ+02R+POl5hoFlXZvpmg01UQeG6iPY4SsHXMY86axhJB41nVe2d+bcHKrHaWFQWGSgCYuR3UDgcNZY5Wq2wODyspmCRNqnXWKpmMArU6G1aLColgJWTKZgD8d1CoSB508YiN9c71v2mI8KiDNefw5UTEnw9K9pfcaR5QUQeGkEipqjNiY1eHXIacWVECySALHtE7rka8+VE4zZnXYlxSl9WSNFlsIsdyy4ArUUHgnVhQ6tPWLKoCSM8iBP5NViJIPCr9PQvF4iHFNdWMsgdYhN1EyAkZsgnKfdrvzNTVQvAjqCghwgKFwBP7qQok99Vatn6fnzYaM8OParcN9BHvcT1UalSnnVkGfdAQ23oOcXo1v6OF73Uj9lsn/quK+Fa8E8mN25hescbWpLgJbjsJC5A+12uyeR41TjYYicuJM8G0z5TXV2/o7G99391LSf4W6IR0Aa3uPn/nLH8MU8TXI0bEt+ZxRvvSkH1qx2ZskoWT1LqZm6yMum7Kma6en6P8NvSs97rv8AipXfo/wuWeqEgg3UvcQSPe4A08TXMn9nnIlPVk5ZgZwDEzJlIkUXtHDqdQEgJXH1Uym5F5UCSoiOHdXRv5gYT9An1+deP0f4Q/0CPX50wceRgGs4DiEgaHItalDX6spB8xRWPSgN5WoUhOWA4kg79QFqsO811b/0+wv6Ef1lj/uqNX0c4X7Ch3OOD/upYOPdFVE4xBGUGQOzYRpMd1UuNbh5YmYdP8Rru3/pswCFJU6kgyIdVuvvvWB+kD6O1YX/AGlpSltlf5QKAzNlRACgU2KZtoItrNp4rrGKTLx/G41cbeWtbTGbLASAFDhlAiONqDUgZzOo0+XrU+JILaU6XNvvFcr0C9kLS3mV70AWPGb231X7QAUokHefKf8AOpMI9Cp5cOEVFjX5MxE1lU3SN2cUHAkpsgid+Xf42onb+HUH1qVAKsunMCm9Lwk+zrQZzMxbUFNSbaUQ6gAyF4dF1aSBA+Jrp19IDwDUofBFw3I8D/lQKTKZ4a1cYBWUOCdW1JJGpgWFVuUBERbU8azvpUIX8fSjNnAZ72ELvv5Chl2KYFiaIKwPA1rUTOOTBtpHlUSnB4moyuoFrvUE4XNIlVxUHWVI0q4qidCuwobjEUBj25JPdVg3obVGyc14kDX4VJRUpZM+E1c9GldW9JGoPrrU5wogWFhF92+3wp2CbuFA3APLWl61ZD1CSq2p300sRpajlpBGlWOyujD2KH5MFKLguXABG4QCpR7h3kVxnuluKRKI4CdP9P8AKo8LiVKKg2lbmUFRygQIMaTOp4bqI2/0ffwkh24I7LiZyqkaGQClQANiBxE0V0LcSkuJAuVhWsQAlWo+t74jur03nmTZ7TiXq5VEdoGSDYjdHj8qu2NgvLdLUJCwlKj205YULGZ36ct9J0qwsuqdKDAAk2ynck8jBA8KoWNvoDucqdCgAAoGXE5QU5QoKukpgeEU6vlPTp4+NyrLH4VbK+rWClQMGbjwIkHfcE1fdEehS8Z+UUS2yDGYDtLI1CBy3q0rMjaqsW82gKUfqSs3gqKuN7m2/WusbN244ltDTSUJSlMAqSTYbwkQJ1O4Vmcftzt9r/ZewGcOjIy2lMiFHVatPfVqe6w5UZiLJgb7DdH4FZ9vE5lpC3HlpUYkL6sXMWQ3ECTxmtAU9oJv2RvJJta5NzXXn7ZoLaO2mMIlPWEyRZKRKiBadYHiaq1fSKxuacPhH3Gs70pxHWY507kQgfugD4k1XE1r79n015+khvcw55imj6QidMMo/vfIGsoiiWlEaE1LCWb7aI9Pnd2E81n/AA1ebD28nFoXlGRSRCkqExmBgghUEa1h0uHiaveg6AMQ4JmUG3ctMfE1muls/S629t/2ZKTGdSwcoggWAuTmPEWi9UH89MTP5tr+qr/y1a9K4HUqUJ7J8IKTv7/ShVPtkRBPeD8ayhG+lGJiVJZT4KP/AOtS4fpDiV6JaA45DeI/3lCvLbkApVpx+4mpygJAgKjcAR38alqiHdvvC0tT/wAM/c7RGDxoxaHGHkASggxOVSTY2N0kSN55aGqhOJSDZEnmb/CiG8YpKkOZQADJjWN/90qqauOU7W2MWXnGj7yFRPHgfEVXvMkQTvrov0qbLyut4hIssZVcJTdPpPlWAcgmDeKx1PbAVTSgTBi3xqNaJoj8d1NJk1MBG0ngtLXBKSkfPvMnyqBxwqKSbgQnwEVFnIERN/uryFcD4c63bol60A20v99DA1I8LD8cahiKc/S1K4oVDPxpOskVCtVq0iVSrWqOJpEr5UufwNMCoFqcnhzqEKm1SixoC2SAe1I57oNEjD5SYiOW+h0JBAJHD0qwKJHdwrl1cahmHI41MiwpiQN16kcVTAThSAFuKSFhtGbISQlalLQhKSReJXJi5CSKK/n7jbAPpbAsEttNJQADoEqCjHjQriSjBqUYAdeQgH6xDSXFLjlmU1/Vquw2KSVBBSnIZSRAJE9nNJvu1/VO+a6cczLbNc77rZ4vpmrF7NxCHkJcdCE3SIyjOlKlrST2FIOUyLHrEERcDHYLDPtMrxraZZbWGlkgn3pOYDeEkpB/4g8Lb6MXCdp9WIW2WnQsG/ZKRKTOqSrqxfkK32JOHweGOHUiWXVOIyFVoKE5kjNJJIzKjv0rz99eFyT+G5rl+I2urErSzhl51PQnKBlAUYssxeDJFrRrWS2js5bb6myMzgVfLeSoBQII4g1svo+bDW120L7QBWlCjF8zaurckEhUptv9/W1W3TLZ5wanHyUGU50wIUVdhtsKG/tFJ1vlPCtfl8fknH8zS9Xq+2f+i/ZufHZljssJUtc8RIAPCIV5Gt+yZEzcknKBYA7p37qpfou2TlwC3DdWJcyyfsJVlN98lCj41eFsIcUkCwUQIua9cs3HL9rLAsSpIOpUAPPX4+Vaxk9pSuF/ITWXwiFIdRmEEArA8FRPpWgxTmXDOq/3ajPeIn1rXlsa/bmQSVqWv7SyfO/3+lODJozCMnKKJQyeHpTTACMOaIThDR7eHNTpYNTyPEC3hJIFXfRbDZMSSEkSlQk67jp4VEy3zAPOrDZBPtCe0k62Ez7prnempEvSoQ22cueFkRMRY8j9mqhSnViycoPDd41oekI/IzBMObj+1VH7akJEqItpIrGtEbwxTGYpJ3ZjeiEKK+yYSN5n5VRYjbgkhCL71EyfW1SYFK3jGeIva3rrVw1omdmpTw8qV7KARBMdw0qBrCuwE5iAPxvo9lpQFyD4Xrm0q+keB9p2atKRK2xKd5lu4HiiPOuNE74+dd62UFHrUKMyAR6p+5N+Yrk/TtWfGE6nKlKv2kzKT4ZfOt2+mbGZfXvHCoVNQkHWanLUWFvgbVANBv5cKiGPLApqkkQUkWE0i0lW6xpGUagzy5xNqsnpHhiSoR3VGCRFTM4ZU6aifWpzs5UmZ0gczrV9HsISKYUb6LXgZgp1gW4Rb50Q1suZG+LeulNXFay1SuIvzq4RsgwZ8I8KIe2QVEQAP9Lz41PJfGs8DFSIYMiNYsN57quU9GCd+pueXKkOywlcKJsLeNXYmBW2SBBBFvWiwrwqd5qEiJJm80iMKd4AkTfUaXrFWIlC8zRGGwynXUNpupawlPASYk8hqe6o32DGYC3PjyqbY21k4d5LzgOVEzAkiQRInhM+FMt+i/Sx+kNTbbjWFQTDDQSrsyMyoVMaFRTBNYpxSSZSrtDUQRI3kT93CidsY9WIeW4qSVLKtdJNoE7hG+aDVhnHCEgZlqICUiMyiSNIuk/jSvRzPHjL+nFv/okw2RWIxBSACAhJ4ASpccASUA/s8q22KwxxDPZVlUHMyVETFsirfsqWO+Kp9hbBU1hGmXGULWhEFaVpzSSVWCgOMa7rRRWA6QtsgNuhwKTYZ0jNvJJCFmd97G411r4/y3rvy64u23/yNf4YrpxhfYto4R5plQbbbaGaD1alNOOKy54IzZInxNU/0m9JBiThw2CJaS4U6lJVmyIniMyz+8K33TfpCy8wMMClSnloTl+sAFpKlECSg7gSdVDdNcmYdD+0UqPaR14sNChoiByBShPnXo/pub1J11PfMwdh2akYXBMoH1GQlI4rMJsP3VE95qbZTJbcEgKUYJJuEzJJseEyd01AnCBeNyKPZZZR/WGUE+Z9KtX1QSY7SrTvI1sBXotzqyftiiHmUrUCqZVJsoggJIIEpIIv6VYbZEYNf7IHqB94qkwLxU6Se4DgLwPIVqXsKHGlIP1kx3cD4GD4V2k8ecb5YjDt9kfjj86nQ3NJi+iWIzGFPRu6t5KUjwUAR61AeiWKiy8SO91kkdx19ajY5DdEobG6s690Z2m3PVLccFrOLazDjC5OvMGns7Qfw18Yl1II1Ulotgz+kaAA/eN6g0IZ43p+zWYxKTEX/wC01Ds9wvpzNZFj9VSZHIjNIq02dstaV9YsRHMXt32FZVNt5grYUBrnH8Q+dZ/C7ASUgrkngDWpdUlaVIzCTaxEgwmNDxiq4bMeFrf1qZQGNjsAWbE85P30QzhGxGVCZ5Cq/F43tFpK0rcMjK2pRUIsSVIScpE8jQy+hWIXCg5lNp6x7EOG36pcKT4yOVTFX2YjkO4fKkVi8uqkjvIHxIqka+jozmW4ytX2lMFZ7u04APACjWeggGrjccE4VkfxBVMFlsx3M7aCMirjTVG+eVcy+kXCZMcqP6QJUO/3T8BXWcDs1LQhPCNAPABIAA5CuffSvhYcZc5EHwuKqVzhQ3byrXhH+dNThSRmsALTzoxWGmwn3ZJ3DfpTENgpAMgk6RNgNZrK4KThgLAW/wBKcMOBuFvPhUfWUrjsTOtTWJ2mRgrTEbqcAMo/HKohiVEAEgAfg0zrwJ3j/IXqeTXkjbgHxNEtqJWO4f5ih/aNIEmbdwkmPxvqVpxRBJsLG2sU1PIcpqBPdbheakTMX4TQTeKMgaip3niBFWVfIQhwEG9qHeRKhpHrYVDgXDMRuNFtNCVToYvwppuhACFpCo1AotYIIiNI768Gu3mta/jRedMHjWd1ZUOIalCRpefS3dpWd2wkoETZW4/f51pn8ekAHhWc6SPBaUkahR8ik/eE+ddPjv8AcnVjOtE5RJIAsb6EE+W78Xqx2ViOqxLDkBRDqD2TCjChMCBf4+NV6milOc2SomI1JEAkDgNJ423GmrxWmWZkHNEafD4V6epsscsdrb6csqORRU2obnUwPUW7qmfxrbiTK0LGkJUmO4lITlEcTXKm+mDuUIeQHkiwk5SO4lKo7gQOQpju3A+pLLeFSFLWE9pcqVJACM5AhJOoESJHf8n/AIWX1s/xfQK6WbZSnKtoIbW5dsJSn8mykqymNynSpS+OXJwql6HYcB8KVYRCZMSTYa33R413dfRvCM4VKMSlDiUrDiswnO4ARmj60BRgRA4VzPpK91jqFsYdDLaHMyQ2hKSAATncIjgNbA6cT7+OfGZFxqsGsuOLelUrNxMRBIibmJHDdVspUIKgRYcSTw1MfCsLg9sEec2UbTci3P41ZM4xblkoJ53JPia14XdrONNsY9rvP4+NbhFcya243higvEozKt2SdMuoAtWv2J0xw+JX1bZWFQSM6FJzRrlJsSNY1rXdn0688dZsnr+WgmlmsXtXpo6jFqw6G2wAtKc7ilAdpCVZjA/WgAam2+h3OmOIgmWEgNqXCkYgLhGSQUFAIMOJIG+/A1jFbyaatAIgiRzrIL2xi8xSHcITMdhDizOfISe0MqEmMy75bSLzT3dpYk5MuIw6ZSkkrbV1aioos2vOJ97f6UwXWzujWHYeW8ygNrcSEqgnKQDNke6L7wKm200FtZTdJcQFd2YTPKuevdMseFKSFMnKpSZDZg5VESO2dYnXfUZ6YY4/XbH/AC/nNMEe11M4bGuNt5JLjZTBBIKkoFjMi45V1M4xOctyM2XNG+JiY7zFcib6Q4rrVKzMZgEkK6hvMJB0VlndRK+lON/+SkdyEfKmDpmz9mtMBSWUBAUorMb1KMkkkmaKLtclPSTGH/3XkEfKjdn9IV5VdfiHCZhJQsJIBSb5QIIByjebm1rzCOl9dSdfXLUbVV2grGYlyU2KUpTlMyTBXfQW4E79I+sdyjK/ilqI0AsDaArKVc/dnTdQdYS7WI+lEDqEKP1V/ERRfRx95jBvPYjOcoUtIXIXlQiTZV0gkb+Nc+2502fxJDTnVlJVcJbMJ1jtZjN4vvrNsjrx8XXfN6n1yr21iBuza1LhEgqPZ09aiwTQIM7rDzqZp3KoiZrOuWnhQ5VIlueB8KMW0dyE+nyqMsr3pSfAVPxVnAysCnhr/lXlYMeAooIMDsJ8j86aSfsJ/vVPx0wMdmpme6kRgBx5UStnNbKQORP301OCH639YffU/H0niRvCAVKrBpivJYA+2DM6pik6vitQ8B86nh0eLwaAHDdNOS3aJrxRpC501TTlNnXMJ5g3+VPDo8UamN9eVh9wPiacGz9pOnP5U7IY94T32+FPHo8Qy8BOpoHa+DAYJ3gg/wB4D76uciuKfP51DtDBqU04mwlB3jcCR6irzOp1DxYzYLyGn5VGhgEwkm3vSDO+NL8qt+kTbaykBtLZJClEBKTEEAZk7iTrpaarcDgez16logKKUt2U4SEn8oUwQlKZEFWpBjSgNpbQJm8ybk3JO8kmvb1zt1vnqSYifQAopSZE63v3TBid9TbMxJw7zTyYlpxDl9D1agq/lQWETc0U83bw+NbkcnYcU468ZuvWDBIAJJtuGpvVP/ISCFHEPoaTwUSXDP1ggbri96tcLthxzDNAr7PVN9lMAHsDUp1vNZfaxGRUJAuLxfUVjxrSdlDSFkNSpAPZKkwojiRuq+we0jByiB+NKyeCXV5s1ckjlW7NjAHpdgXH+qDaSohSycu6QjieVJ0cS9hsThi6lSAX06xdKz1ajbkv0q9bxSUOtAqCFLJSg5Se12ToARpm1ofpVsp5TXWCVdWSSSACMoJ3GxBi1eD5u+eO5tfZ/pO7fj/HZ6roO0ej2HfVmdaClREgqSoi9iUKBIHAz4UMOhuC/QDxU4fG66XFdJWG8qnXUtBaA4CoGCFcDpu479KHHTbAn/3aT3R9yK7vmX1cFp6I4L/4zR7xP8VOT0XwY0wuH/sk/GJ/0oIdM8HuedV+y04f4WqeOlmHOntSu7D4k/BqgOHRzCbsKx/ZI+VOTsTDDTDsj/lo+VAjpO0dGcYf/rvj+JIryukaBf2fGCxuWyBYE/XUB9U2oDhsnD5j+QZsB/Ro/W5UQjBNDRpsfuJ+VDYfEZu1xQg3sb5tQNKnC6CUMoGiED91Pyp4djS3dQ+em9bUUUXzxPnSe0HiaFLlMLtBW9OsXlwGIM6pSn+u4hJ9Ca5z/N1sMJf6yVwhYSSLkkSkCJsDe9bTp4+j2ZKHFZUreSCZj3UuLA75TpraqbH4hgMhppxClFxKQnKCrIhUZgoJB0TPpurzfL3J1JdfQ+K2fDZP3/plZKTYTJ+FDv5jlMXircNpTTSQRrNNfMt9rQGnA0zKacEmvap4pRTRS1AoA4ClCBwFerwFXQvUjhXuqTvFLS1A0NJ4UvUp4U8GloIvZU/g0w4RPPzqcikjlQQKwafwajd2egpUNbH4HnRlJPKao5GsGEkWJHpGnn8KhDJUeU358qPx2EKHVInRakzwCSQT6U4IAEDQV2k1gOBawE01tClKSiQCpQSCZgZjAJA1Ap7i9wkk2AF5PCBruo3a2x1YZLK1ntrzKKfsZMpCRxPHdII3GpbDG4wO08OllAS6coSEiG1myJTN4F8s676p8fttgEwHFybylCRv/WUdQKq2dnvDMgMOyFK0Qo2JkaCNFCmr2LiDqyvXeANJn3iONZ1Uo2uhMkIWALwVjhyTVZhOk73tCFZylEgFAAKYO6DroL8qKGxX1AgNajetsfFdVjWAU29kWMqhA1BibTKSRGvkamjUbQ6RJWEqHWhbasyTLYANpMZT8aNHSF95GVeIVlOoCUDNOs5UjX76yb6dRExwBOnMU/CvkDRXkflXPv4uOrtm124+XviZK6ml0Lwuz1WizUqvBShQE217HrW/2I4kYdHaEBPGBAnjEVzTohtVn2ZLeITIbdzoJSsgGZBlsEoIvrAINpvWhX0kwZSUlIUCCkgt4hQIIII9wyIMVry/t8f+3Kz35VtlY1sarSP3h86gXtzDixfaB4FxM/GsMna2zki2HbEAAf7K9bKIESzaBXj0iwAMhhExE+zLBgbpUgVlW1HSTC5gn2hnMowB1iJJOgAm51tyofa+ObWgJS4hRUuAAoEklKjFjwmsr/O/CyD1QsZH5JFiN4zLEGpE9OmR7qSDxCGQf+sONBc4YxbghI8s9T9fWXHS9oqUYcuE6lr9b/e86RXTFvchR/ea/wAZqYa1BepOsrKHpon9Gf7RH3TTVdNx+i83Pk2auLrV9ZSKcrJK6bj9GnxdV9zFROdOxvQ2P+av/wAFT2aC+lLG/wD87YO9az/cQn4uetY3a+0CpMC0cABp3Afg1Y9JtqDEO9YVAwIATMACTAJ1uSSbd1Zt5zmT4D51cJa0eGflKZBnInW02FxxqUOcL1I4TlCZUIASAU7gABfwoUEjU1wvB6adTyNwX/dp6kkCcrgHNBjzFAgVM0+pPuqUnuJHwr14xqZLiToRPrUoFRjHLPvQv9tIV6kT60ofRvbA/YUU+hkVMXT4pQK8nqzotaf2khQ80mfSn9TwW2r97KfJcVMU0ivU84dz9GojiBmHmmajzjTQ87UDga8BXhXpqBYr1emvA0HhVD0g6SdQciUgrsZV7okEgQNTFX01iunWGlxBFiUgnvBUkehqz7RRY7FlxalkDMrUgc5+NCrdJ3QOWn4+VK+4EqUmfdOvHj4jTz4GhwpRIInUQBqSDb1iu3ky3fRXox1cPPD8ofdSf6MH6xH2z6aamydKmM+IwqeS/imfSa1Czc95+NZ/pG4UvYVYuQpwd8hCgLb7Hxrjvtr9PbJWssASOwtbZlaU+4tRAhahPvR4Ur2HPFH9oz/5Kq+lG2G2MU4GilTbh6wKSbZl3N+dvGaoD0iUfdBPOt6ja4fBmPzjQPAuJt3xPxqp2xsv/aUAlJJaklJkWKwP4qpxt1aDC0weBUkHyJrRdGXPacUiLQggzee0CRIPC/hUFBtMjOsJkInspJJygiQnwmPCqth2pMa6ttZCx2tFA6gigC/JgACecRzJoLdjaBGhipxtJXH0FU5aIOUqRP7XH41MjZrp0AjjmEVlVn/KCvtV728/aqsfwpTbrEKPBJJjvMRQzbbiiQhKnI+wlStLn3QaiL3+UT9o+Zpp2geJ86rDsx8Izll3JE5urXljjMac6GCvhJsbRvqi69v50nt/OqXrxSpXOlBbHaFN9vpuzujj74zICQn7SlpAMEggASbRwqLbWyl4ZSUrWgqUJhOaw0F1JAMkHSaCb23nTDjOY+dD4HZjzpIQkkpEwbW1mSI3aTUL20szaUhCQdc4K86p3EFeT+7POiivaJonZOEU48lMWm/cNaqUJVxNaToZZ83/AKNXxTUGlzODQq8zTVPub5PeAfiKsIptFQBVOmmBNL1ddXM/NzpesNR5K8AaCUPHl604Pd3nUISacEcqYqZD0XFu6x9KITthwD31EczmHkuaBDdKG6YDhtPihs/u5T5oIpRtBB1SpP7K59FpPxoHJypOqpkRZDENnRyP20H4on7qdlJ93Kv9lSSfIkGqws8qZ7PyqeMNqwcfy+8Cn9oEfEVlel5BKFC4ylOu8HNV6grT7qlDuUY+XpQ+NZLqShaUrB4pAV3hSYII437qZIu1ksdggcAy4kSQpxS+5xcSeQLaR41S+zgC8eFj4b632zdmpab6tQcVdRzBQ0UdMpEEUA/0NbWexiC3wDjIt+8gn1psirTYe11Kw7ZcJKgCCTqrKSAo94ANQ9IcUFNpIICm3ErHKLX8/wARTdn9FHm0EJKXhJMoUDExYDUVFidnqTZaVJ7wofdep6GK208lThye4D2byAJmAYFpJjlFCYJrO4hG4rTPCMwknwmtW50bbP1fImfKagV0bSNAR4mg2D23mzrBvvgx3cKj2ftRHtba0BJhtYIAAk2I05AisY5sTv8AM/OlwJOGWXL6Wg6Hdruveh7DbbxPWPur+0tSvNRIHgIoPDNJK05vdzpzd037rb6Yt+TekT2pAqDVtDZ6HEuJSQUkEDrFZZGhIJv8KsFdIsGdW2j3oQe/6tYE4Q0nsSuFTYe20wm0NntLzobANzcqUBPBJUR6VaDpxh4jOQOEGPKucexq4V72BXA1di+3SE9N8PPvme4z5xSYnpXhnUKQpwwtKkmytFAjhzrnQ2cvgaenZ7nA1Nh7Qqw5BIAKoOoBg8xbfRDOGcJACFEk8CB5kVM3hnhpNFtOYgbiammNzs1KW2UNSDlTB5k3PrNEdYn7KbaWFuY4Vim8biB9Sfx3UU3tJ79Erzqa01/tXG8c7RvtXJ8Vhcji0fYcUnyUQD5AVsEbUd/Qr9Ko9r7OdcdLiGVjNEggai0674HjNWJVYF2rRdDfzyjwbPqpPyqmTsTEfoVeg++tN0a2YplCisQpe7gBMabyb+FEaRTg40wqqC/ClE0VErHICygyCE5iTASAc2pJ/VO7cJ1qVrGIUYSoE5gmJuSUhUDj2SDbj5QrwiSoki5yibSMhzJKSRaDfhyNNY2S2mIBsQQJkW6uNdRmZbV3oHEg9WBC8YhIJJMBvPMWKSSJSd9wP6yeIqH+Wm9QSeyo7rZE5iCJkmOAOovvqdzCJVlKrlBkE6kiDeIm6Qe8d9CHo+0UpR28qZgZtMwy8O8958ABbWPQqAFCSSAJTJgBVoPA1E5tZAmSdSAI94pkKCSSAYIO8G0xBE+wex0oVmBVqSBuGYJTB3myRvid3Bzuym1KzHNJn62oMmDym/luAABf5UbiesQRlUR2k3CQSSL3iP8ASpfbkZsuYfW3iOypCSJ4y4gRrQjXR9vJlUVKORKVKmCrKlKQYFhASAOEDXWns7EaSrMlMEEkERbPlJAtJByxebE09gtOJRkU4CFJSCSQQfdEnQ61ArarYyzmBUYggSmMnvCbfnEG0yFA6SQ5nZ6UoKJJSUqTBj685jYCNYtAA3STLTslByzJKVEyTdR7ElRj/do0iyY0oD8nd5j517LzH47qQqilSugSa9FLmpQKmLDSkUnVCnV6amJpoaGo15a0U1j3U2DhI4GFDyUDUBNLTFTnFoV+cZaVzAKFeaT91J7JhlbnW+4hafnUM0oFTDT1bDbPuPNK5L7Cv7wj1qNzouoi7RUP1cqx6TTiKVEjQx3W+FTF1Vr6MYcHtNhJPFtI+Ip7fRpge6B4BA+6r1O13U2KyocFQoeon1pqtoIPvsNnmmUH0tTxNVQ6PtD6o8Qn/DUg2I19geQq1wyGHDCetbPCQpP3Gin9gOJEhaVD9YEH76nius//ACM39keQr38lI+yPKilulJggeFKjEAmIiniaDGzU/ZHkKX2JP2R5UeRTSN1TFCDDJ+zXvZ08KKKabINMA4YFe6gcKI6sUzqxQRdQOHpTCynhU5RTDb8fOgj6oaf6UnVVIVU2qhmSkin00UH/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9221" name="AutoShape 7" descr="data:image/jpeg;base64,/9j/4AAQSkZJRgABAQAAAQABAAD/2wCEAAkGBhQSERUTExQWFBUWFBoYGBgYGBocFBUcFRcVGBkVFxcXHCYfFx0jHBQVHy8gJCcpLCwsFR4xNTAqNSYrLCkBCQoKDgwOFw8PGikcFxwpKSkpKSkpKSkpKSkpKSwqKSkpKSkpKSkuKSksKSkpKSkuKSkrKSkpKSkpKSkpKSksKf/AABEIAJ4BPwMBIgACEQEDEQH/xAAbAAABBQEBAAAAAAAAAAAAAAAEAQIDBQYHAP/EAE0QAAEDAgMEBwQFBwkHBQEAAAECAxEAIQQSMQVBUWEGEyJxgZGhFDKx0QdCUsHwIzNTYnKCshUWQ5KTotLh8SRjc4OzwtMXRFSEwzT/xAAZAQEBAQEBAQAAAAAAAAAAAAAAAQIDBAX/xAAlEQEBAQEAAgICAQQDAAAAAAAAARECEiEDMRNBUQQicdEUYaH/2gAMAwEAAhEDEQA/AMxsxOTHASPfUnl2gY+NVeKZCXFpN4Wfiatcf+T2ju/OoPH3ss/GgukDMYl0D7Z9ayhVqT1KCBfOqTu3EDy+NQocp7U9QRvDkjkCI+NRJboFUqpWnj2o3i54RUIHaI5UZs9kKURvyEgcSOPrQN2phsqlm4ukgHXtb6Cbv+ONGbSWpRkzJSn0Aj8cqY3hRlI329Kogw2pncR8YqRDVyeBPhIqb2e/476cUkqVfn6VNHtqgdRh4ucqgarX1fk2xB+sfU1aYkKVh0J1yL15KFVm0ZBQn7KB63rUQuGxhSgjdVxsFzrA4nelsms62N1XnRBX5ZQ+02R+POl5hoFlXZvpmg01UQeG6iPY4SsHXMY86axhJB41nVe2d+bcHKrHaWFQWGSgCYuR3UDgcNZY5Wq2wODyspmCRNqnXWKpmMArU6G1aLColgJWTKZgD8d1CoSB508YiN9c71v2mI8KiDNefw5UTEnw9K9pfcaR5QUQeGkEipqjNiY1eHXIacWVECySALHtE7rka8+VE4zZnXYlxSl9WSNFlsIsdyy4ArUUHgnVhQ6tPWLKoCSM8iBP5NViJIPCr9PQvF4iHFNdWMsgdYhN1EyAkZsgnKfdrvzNTVQvAjqCghwgKFwBP7qQok99Vatn6fnzYaM8OParcN9BHvcT1UalSnnVkGfdAQ23oOcXo1v6OF73Uj9lsn/quK+Fa8E8mN25hescbWpLgJbjsJC5A+12uyeR41TjYYicuJM8G0z5TXV2/o7G99391LSf4W6IR0Aa3uPn/nLH8MU8TXI0bEt+ZxRvvSkH1qx2ZskoWT1LqZm6yMum7Kma6en6P8NvSs97rv8AipXfo/wuWeqEgg3UvcQSPe4A08TXMn9nnIlPVk5ZgZwDEzJlIkUXtHDqdQEgJXH1Uym5F5UCSoiOHdXRv5gYT9An1+deP0f4Q/0CPX50wceRgGs4DiEgaHItalDX6spB8xRWPSgN5WoUhOWA4kg79QFqsO811b/0+wv6Ef1lj/uqNX0c4X7Ch3OOD/upYOPdFVE4xBGUGQOzYRpMd1UuNbh5YmYdP8Rru3/pswCFJU6kgyIdVuvvvWB+kD6O1YX/AGlpSltlf5QKAzNlRACgU2KZtoItrNp4rrGKTLx/G41cbeWtbTGbLASAFDhlAiONqDUgZzOo0+XrU+JILaU6XNvvFcr0C9kLS3mV70AWPGb231X7QAUokHefKf8AOpMI9Cp5cOEVFjX5MxE1lU3SN2cUHAkpsgid+Xf42onb+HUH1qVAKsunMCm9Lwk+zrQZzMxbUFNSbaUQ6gAyF4dF1aSBA+Jrp19IDwDUofBFw3I8D/lQKTKZ4a1cYBWUOCdW1JJGpgWFVuUBERbU8azvpUIX8fSjNnAZ72ELvv5Chl2KYFiaIKwPA1rUTOOTBtpHlUSnB4moyuoFrvUE4XNIlVxUHWVI0q4qidCuwobjEUBj25JPdVg3obVGyc14kDX4VJRUpZM+E1c9GldW9JGoPrrU5wogWFhF92+3wp2CbuFA3APLWl61ZD1CSq2p300sRpajlpBGlWOyujD2KH5MFKLguXABG4QCpR7h3kVxnuluKRKI4CdP9P8AKo8LiVKKg2lbmUFRygQIMaTOp4bqI2/0ffwkh24I7LiZyqkaGQClQANiBxE0V0LcSkuJAuVhWsQAlWo+t74jur03nmTZ7TiXq5VEdoGSDYjdHj8qu2NgvLdLUJCwlKj205YULGZ36ct9J0qwsuqdKDAAk2ynck8jBA8KoWNvoDucqdCgAAoGXE5QU5QoKukpgeEU6vlPTp4+NyrLH4VbK+rWClQMGbjwIkHfcE1fdEehS8Z+UUS2yDGYDtLI1CBy3q0rMjaqsW82gKUfqSs3gqKuN7m2/WusbN244ltDTSUJSlMAqSTYbwkQJ1O4Vmcftzt9r/ZewGcOjIy2lMiFHVatPfVqe6w5UZiLJgb7DdH4FZ9vE5lpC3HlpUYkL6sXMWQ3ECTxmtAU9oJv2RvJJta5NzXXn7ZoLaO2mMIlPWEyRZKRKiBadYHiaq1fSKxuacPhH3Gs70pxHWY507kQgfugD4k1XE1r79n015+khvcw55imj6QidMMo/vfIGsoiiWlEaE1LCWb7aI9Pnd2E81n/AA1ebD28nFoXlGRSRCkqExmBgghUEa1h0uHiaveg6AMQ4JmUG3ctMfE1muls/S629t/2ZKTGdSwcoggWAuTmPEWi9UH89MTP5tr+qr/y1a9K4HUqUJ7J8IKTv7/ShVPtkRBPeD8ayhG+lGJiVJZT4KP/AOtS4fpDiV6JaA45DeI/3lCvLbkApVpx+4mpygJAgKjcAR38alqiHdvvC0tT/wAM/c7RGDxoxaHGHkASggxOVSTY2N0kSN55aGqhOJSDZEnmb/CiG8YpKkOZQADJjWN/90qqauOU7W2MWXnGj7yFRPHgfEVXvMkQTvrov0qbLyut4hIssZVcJTdPpPlWAcgmDeKx1PbAVTSgTBi3xqNaJoj8d1NJk1MBG0ngtLXBKSkfPvMnyqBxwqKSbgQnwEVFnIERN/uryFcD4c63bol60A20v99DA1I8LD8cahiKc/S1K4oVDPxpOskVCtVq0iVSrWqOJpEr5UufwNMCoFqcnhzqEKm1SixoC2SAe1I57oNEjD5SYiOW+h0JBAJHD0qwKJHdwrl1cahmHI41MiwpiQN16kcVTAThSAFuKSFhtGbISQlalLQhKSReJXJi5CSKK/n7jbAPpbAsEttNJQADoEqCjHjQriSjBqUYAdeQgH6xDSXFLjlmU1/Vquw2KSVBBSnIZSRAJE9nNJvu1/VO+a6cczLbNc77rZ4vpmrF7NxCHkJcdCE3SIyjOlKlrST2FIOUyLHrEERcDHYLDPtMrxraZZbWGlkgn3pOYDeEkpB/4g8Lb6MXCdp9WIW2WnQsG/ZKRKTOqSrqxfkK32JOHweGOHUiWXVOIyFVoKE5kjNJJIzKjv0rz99eFyT+G5rl+I2urErSzhl51PQnKBlAUYssxeDJFrRrWS2js5bb6myMzgVfLeSoBQII4g1svo+bDW120L7QBWlCjF8zaurckEhUptv9/W1W3TLZ5wanHyUGU50wIUVdhtsKG/tFJ1vlPCtfl8fknH8zS9Xq+2f+i/ZufHZljssJUtc8RIAPCIV5Gt+yZEzcknKBYA7p37qpfou2TlwC3DdWJcyyfsJVlN98lCj41eFsIcUkCwUQIua9cs3HL9rLAsSpIOpUAPPX4+Vaxk9pSuF/ITWXwiFIdRmEEArA8FRPpWgxTmXDOq/3ajPeIn1rXlsa/bmQSVqWv7SyfO/3+lODJozCMnKKJQyeHpTTACMOaIThDR7eHNTpYNTyPEC3hJIFXfRbDZMSSEkSlQk67jp4VEy3zAPOrDZBPtCe0k62Ez7prnempEvSoQ22cueFkRMRY8j9mqhSnViycoPDd41oekI/IzBMObj+1VH7akJEqItpIrGtEbwxTGYpJ3ZjeiEKK+yYSN5n5VRYjbgkhCL71EyfW1SYFK3jGeIva3rrVw1omdmpTw8qV7KARBMdw0qBrCuwE5iAPxvo9lpQFyD4Xrm0q+keB9p2atKRK2xKd5lu4HiiPOuNE74+dd62UFHrUKMyAR6p+5N+Yrk/TtWfGE6nKlKv2kzKT4ZfOt2+mbGZfXvHCoVNQkHWanLUWFvgbVANBv5cKiGPLApqkkQUkWE0i0lW6xpGUagzy5xNqsnpHhiSoR3VGCRFTM4ZU6aifWpzs5UmZ0gczrV9HsISKYUb6LXgZgp1gW4Rb50Q1suZG+LeulNXFay1SuIvzq4RsgwZ8I8KIe2QVEQAP9Lz41PJfGs8DFSIYMiNYsN57quU9GCd+pueXKkOywlcKJsLeNXYmBW2SBBBFvWiwrwqd5qEiJJm80iMKd4AkTfUaXrFWIlC8zRGGwynXUNpupawlPASYk8hqe6o32DGYC3PjyqbY21k4d5LzgOVEzAkiQRInhM+FMt+i/Sx+kNTbbjWFQTDDQSrsyMyoVMaFRTBNYpxSSZSrtDUQRI3kT93CidsY9WIeW4qSVLKtdJNoE7hG+aDVhnHCEgZlqICUiMyiSNIuk/jSvRzPHjL+nFv/okw2RWIxBSACAhJ4ASpccASUA/s8q22KwxxDPZVlUHMyVETFsirfsqWO+Kp9hbBU1hGmXGULWhEFaVpzSSVWCgOMa7rRRWA6QtsgNuhwKTYZ0jNvJJCFmd97G411r4/y3rvy64u23/yNf4YrpxhfYto4R5plQbbbaGaD1alNOOKy54IzZInxNU/0m9JBiThw2CJaS4U6lJVmyIniMyz+8K33TfpCy8wMMClSnloTl+sAFpKlECSg7gSdVDdNcmYdD+0UqPaR14sNChoiByBShPnXo/pub1J11PfMwdh2akYXBMoH1GQlI4rMJsP3VE95qbZTJbcEgKUYJJuEzJJseEyd01AnCBeNyKPZZZR/WGUE+Z9KtX1QSY7SrTvI1sBXotzqyftiiHmUrUCqZVJsoggJIIEpIIv6VYbZEYNf7IHqB94qkwLxU6Se4DgLwPIVqXsKHGlIP1kx3cD4GD4V2k8ecb5YjDt9kfjj86nQ3NJi+iWIzGFPRu6t5KUjwUAR61AeiWKiy8SO91kkdx19ajY5DdEobG6s690Z2m3PVLccFrOLazDjC5OvMGns7Qfw18Yl1II1Ulotgz+kaAA/eN6g0IZ43p+zWYxKTEX/wC01Ds9wvpzNZFj9VSZHIjNIq02dstaV9YsRHMXt32FZVNt5grYUBrnH8Q+dZ/C7ASUgrkngDWpdUlaVIzCTaxEgwmNDxiq4bMeFrf1qZQGNjsAWbE85P30QzhGxGVCZ5Cq/F43tFpK0rcMjK2pRUIsSVIScpE8jQy+hWIXCg5lNp6x7EOG36pcKT4yOVTFX2YjkO4fKkVi8uqkjvIHxIqka+jozmW4ytX2lMFZ7u04APACjWeggGrjccE4VkfxBVMFlsx3M7aCMirjTVG+eVcy+kXCZMcqP6QJUO/3T8BXWcDs1LQhPCNAPABIAA5CuffSvhYcZc5EHwuKqVzhQ3byrXhH+dNThSRmsALTzoxWGmwn3ZJ3DfpTENgpAMgk6RNgNZrK4KThgLAW/wBKcMOBuFvPhUfWUrjsTOtTWJ2mRgrTEbqcAMo/HKohiVEAEgAfg0zrwJ3j/IXqeTXkjbgHxNEtqJWO4f5ih/aNIEmbdwkmPxvqVpxRBJsLG2sU1PIcpqBPdbheakTMX4TQTeKMgaip3niBFWVfIQhwEG9qHeRKhpHrYVDgXDMRuNFtNCVToYvwppuhACFpCo1AotYIIiNI768Gu3mta/jRedMHjWd1ZUOIalCRpefS3dpWd2wkoETZW4/f51pn8ekAHhWc6SPBaUkahR8ik/eE+ddPjv8AcnVjOtE5RJIAsb6EE+W78Xqx2ViOqxLDkBRDqD2TCjChMCBf4+NV6milOc2SomI1JEAkDgNJ423GmrxWmWZkHNEafD4V6epsscsdrb6csqORRU2obnUwPUW7qmfxrbiTK0LGkJUmO4lITlEcTXKm+mDuUIeQHkiwk5SO4lKo7gQOQpju3A+pLLeFSFLWE9pcqVJACM5AhJOoESJHf8n/AIWX1s/xfQK6WbZSnKtoIbW5dsJSn8mykqymNynSpS+OXJwql6HYcB8KVYRCZMSTYa33R413dfRvCM4VKMSlDiUrDiswnO4ARmj60BRgRA4VzPpK91jqFsYdDLaHMyQ2hKSAATncIjgNbA6cT7+OfGZFxqsGsuOLelUrNxMRBIibmJHDdVspUIKgRYcSTw1MfCsLg9sEec2UbTci3P41ZM4xblkoJ53JPia14XdrONNsY9rvP4+NbhFcya243higvEozKt2SdMuoAtWv2J0xw+JX1bZWFQSM6FJzRrlJsSNY1rXdn0688dZsnr+WgmlmsXtXpo6jFqw6G2wAtKc7ilAdpCVZjA/WgAam2+h3OmOIgmWEgNqXCkYgLhGSQUFAIMOJIG+/A1jFbyaatAIgiRzrIL2xi8xSHcITMdhDizOfISe0MqEmMy75bSLzT3dpYk5MuIw6ZSkkrbV1aioos2vOJ97f6UwXWzujWHYeW8ygNrcSEqgnKQDNke6L7wKm200FtZTdJcQFd2YTPKuevdMseFKSFMnKpSZDZg5VESO2dYnXfUZ6YY4/XbH/AC/nNMEe11M4bGuNt5JLjZTBBIKkoFjMi45V1M4xOctyM2XNG+JiY7zFcib6Q4rrVKzMZgEkK6hvMJB0VlndRK+lON/+SkdyEfKmDpmz9mtMBSWUBAUorMb1KMkkkmaKLtclPSTGH/3XkEfKjdn9IV5VdfiHCZhJQsJIBSb5QIIByjebm1rzCOl9dSdfXLUbVV2grGYlyU2KUpTlMyTBXfQW4E79I+sdyjK/ilqI0AsDaArKVc/dnTdQdYS7WI+lEDqEKP1V/ERRfRx95jBvPYjOcoUtIXIXlQiTZV0gkb+Nc+2502fxJDTnVlJVcJbMJ1jtZjN4vvrNsjrx8XXfN6n1yr21iBuza1LhEgqPZ09aiwTQIM7rDzqZp3KoiZrOuWnhQ5VIlueB8KMW0dyE+nyqMsr3pSfAVPxVnAysCnhr/lXlYMeAooIMDsJ8j86aSfsJ/vVPx0wMdmpme6kRgBx5UStnNbKQORP301OCH639YffU/H0niRvCAVKrBpivJYA+2DM6pik6vitQ8B86nh0eLwaAHDdNOS3aJrxRpC501TTlNnXMJ5g3+VPDo8UamN9eVh9wPiacGz9pOnP5U7IY94T32+FPHo8Qy8BOpoHa+DAYJ3gg/wB4D76uciuKfP51DtDBqU04mwlB3jcCR6irzOp1DxYzYLyGn5VGhgEwkm3vSDO+NL8qt+kTbaykBtLZJClEBKTEEAZk7iTrpaarcDgez16logKKUt2U4SEn8oUwQlKZEFWpBjSgNpbQJm8ybk3JO8kmvb1zt1vnqSYifQAopSZE63v3TBid9TbMxJw7zTyYlpxDl9D1agq/lQWETc0U83bw+NbkcnYcU468ZuvWDBIAJJtuGpvVP/ISCFHEPoaTwUSXDP1ggbri96tcLthxzDNAr7PVN9lMAHsDUp1vNZfaxGRUJAuLxfUVjxrSdlDSFkNSpAPZKkwojiRuq+we0jByiB+NKyeCXV5s1ckjlW7NjAHpdgXH+qDaSohSycu6QjieVJ0cS9hsThi6lSAX06xdKz1ajbkv0q9bxSUOtAqCFLJSg5Se12ToARpm1ofpVsp5TXWCVdWSSSACMoJ3GxBi1eD5u+eO5tfZ/pO7fj/HZ6roO0ej2HfVmdaClREgqSoi9iUKBIHAz4UMOhuC/QDxU4fG66XFdJWG8qnXUtBaA4CoGCFcDpu479KHHTbAn/3aT3R9yK7vmX1cFp6I4L/4zR7xP8VOT0XwY0wuH/sk/GJ/0oIdM8HuedV+y04f4WqeOlmHOntSu7D4k/BqgOHRzCbsKx/ZI+VOTsTDDTDsj/lo+VAjpO0dGcYf/rvj+JIryukaBf2fGCxuWyBYE/XUB9U2oDhsnD5j+QZsB/Ro/W5UQjBNDRpsfuJ+VDYfEZu1xQg3sb5tQNKnC6CUMoGiED91Pyp4djS3dQ+em9bUUUXzxPnSe0HiaFLlMLtBW9OsXlwGIM6pSn+u4hJ9Ca5z/N1sMJf6yVwhYSSLkkSkCJsDe9bTp4+j2ZKHFZUreSCZj3UuLA75TpraqbH4hgMhppxClFxKQnKCrIhUZgoJB0TPpurzfL3J1JdfQ+K2fDZP3/plZKTYTJ+FDv5jlMXircNpTTSQRrNNfMt9rQGnA0zKacEmvap4pRTRS1AoA4ClCBwFerwFXQvUjhXuqTvFLS1A0NJ4UvUp4U8GloIvZU/g0w4RPPzqcikjlQQKwafwajd2egpUNbH4HnRlJPKao5GsGEkWJHpGnn8KhDJUeU358qPx2EKHVInRakzwCSQT6U4IAEDQV2k1gOBawE01tClKSiQCpQSCZgZjAJA1Ap7i9wkk2AF5PCBruo3a2x1YZLK1ntrzKKfsZMpCRxPHdII3GpbDG4wO08OllAS6coSEiG1myJTN4F8s676p8fttgEwHFybylCRv/WUdQKq2dnvDMgMOyFK0Qo2JkaCNFCmr2LiDqyvXeANJn3iONZ1Uo2uhMkIWALwVjhyTVZhOk73tCFZylEgFAAKYO6DroL8qKGxX1AgNajetsfFdVjWAU29kWMqhA1BibTKSRGvkamjUbQ6RJWEqHWhbasyTLYANpMZT8aNHSF95GVeIVlOoCUDNOs5UjX76yb6dRExwBOnMU/CvkDRXkflXPv4uOrtm124+XviZK6ml0Lwuz1WizUqvBShQE217HrW/2I4kYdHaEBPGBAnjEVzTohtVn2ZLeITIbdzoJSsgGZBlsEoIvrAINpvWhX0kwZSUlIUCCkgt4hQIIII9wyIMVry/t8f+3Kz35VtlY1sarSP3h86gXtzDixfaB4FxM/GsMna2zki2HbEAAf7K9bKIESzaBXj0iwAMhhExE+zLBgbpUgVlW1HSTC5gn2hnMowB1iJJOgAm51tyofa+ObWgJS4hRUuAAoEklKjFjwmsr/O/CyD1QsZH5JFiN4zLEGpE9OmR7qSDxCGQf+sONBc4YxbghI8s9T9fWXHS9oqUYcuE6lr9b/e86RXTFvchR/ea/wAZqYa1BepOsrKHpon9Gf7RH3TTVdNx+i83Pk2auLrV9ZSKcrJK6bj9GnxdV9zFROdOxvQ2P+av/wAFT2aC+lLG/wD87YO9az/cQn4uetY3a+0CpMC0cABp3Afg1Y9JtqDEO9YVAwIATMACTAJ1uSSbd1Zt5zmT4D51cJa0eGflKZBnInW02FxxqUOcL1I4TlCZUIASAU7gABfwoUEjU1wvB6adTyNwX/dp6kkCcrgHNBjzFAgVM0+pPuqUnuJHwr14xqZLiToRPrUoFRjHLPvQv9tIV6kT60ofRvbA/YUU+hkVMXT4pQK8nqzotaf2khQ80mfSn9TwW2r97KfJcVMU0ivU84dz9GojiBmHmmajzjTQ87UDga8BXhXpqBYr1emvA0HhVD0g6SdQciUgrsZV7okEgQNTFX01iunWGlxBFiUgnvBUkehqz7RRY7FlxalkDMrUgc5+NCrdJ3QOWn4+VK+4EqUmfdOvHj4jTz4GhwpRIInUQBqSDb1iu3ky3fRXox1cPPD8ofdSf6MH6xH2z6aamydKmM+IwqeS/imfSa1Czc95+NZ/pG4UvYVYuQpwd8hCgLb7Hxrjvtr9PbJWssASOwtbZlaU+4tRAhahPvR4Ur2HPFH9oz/5Kq+lG2G2MU4GilTbh6wKSbZl3N+dvGaoD0iUfdBPOt6ja4fBmPzjQPAuJt3xPxqp2xsv/aUAlJJaklJkWKwP4qpxt1aDC0weBUkHyJrRdGXPacUiLQggzee0CRIPC/hUFBtMjOsJkInspJJygiQnwmPCqth2pMa6ttZCx2tFA6gigC/JgACecRzJoLdjaBGhipxtJXH0FU5aIOUqRP7XH41MjZrp0AjjmEVlVn/KCvtV728/aqsfwpTbrEKPBJJjvMRQzbbiiQhKnI+wlStLn3QaiL3+UT9o+Zpp2geJ86rDsx8Izll3JE5urXljjMac6GCvhJsbRvqi69v50nt/OqXrxSpXOlBbHaFN9vpuzujj74zICQn7SlpAMEggASbRwqLbWyl4ZSUrWgqUJhOaw0F1JAMkHSaCb23nTDjOY+dD4HZjzpIQkkpEwbW1mSI3aTUL20szaUhCQdc4K86p3EFeT+7POiivaJonZOEU48lMWm/cNaqUJVxNaToZZ83/AKNXxTUGlzODQq8zTVPub5PeAfiKsIptFQBVOmmBNL1ddXM/NzpesNR5K8AaCUPHl604Pd3nUISacEcqYqZD0XFu6x9KITthwD31EczmHkuaBDdKG6YDhtPihs/u5T5oIpRtBB1SpP7K59FpPxoHJypOqpkRZDENnRyP20H4on7qdlJ93Kv9lSSfIkGqws8qZ7PyqeMNqwcfy+8Cn9oEfEVlel5BKFC4ylOu8HNV6grT7qlDuUY+XpQ+NZLqShaUrB4pAV3hSYII437qZIu1ksdggcAy4kSQpxS+5xcSeQLaR41S+zgC8eFj4b632zdmpab6tQcVdRzBQ0UdMpEEUA/0NbWexiC3wDjIt+8gn1psirTYe11Kw7ZcJKgCCTqrKSAo94ANQ9IcUFNpIICm3ErHKLX8/wARTdn9FHm0EJKXhJMoUDExYDUVFidnqTZaVJ7wofdep6GK208lThye4D2byAJmAYFpJjlFCYJrO4hG4rTPCMwknwmtW50bbP1fImfKagV0bSNAR4mg2D23mzrBvvgx3cKj2ftRHtba0BJhtYIAAk2I05AisY5sTv8AM/OlwJOGWXL6Wg6Hdruveh7DbbxPWPur+0tSvNRIHgIoPDNJK05vdzpzd037rb6Yt+TekT2pAqDVtDZ6HEuJSQUkEDrFZZGhIJv8KsFdIsGdW2j3oQe/6tYE4Q0nsSuFTYe20wm0NntLzobANzcqUBPBJUR6VaDpxh4jOQOEGPKucexq4V72BXA1di+3SE9N8PPvme4z5xSYnpXhnUKQpwwtKkmytFAjhzrnQ2cvgaenZ7nA1Nh7Qqw5BIAKoOoBg8xbfRDOGcJACFEk8CB5kVM3hnhpNFtOYgbiammNzs1KW2UNSDlTB5k3PrNEdYn7KbaWFuY4Vim8biB9Sfx3UU3tJ79Erzqa01/tXG8c7RvtXJ8Vhcji0fYcUnyUQD5AVsEbUd/Qr9Ko9r7OdcdLiGVjNEggai0674HjNWJVYF2rRdDfzyjwbPqpPyqmTsTEfoVeg++tN0a2YplCisQpe7gBMabyb+FEaRTg40wqqC/ClE0VErHICygyCE5iTASAc2pJ/VO7cJ1qVrGIUYSoE5gmJuSUhUDj2SDbj5QrwiSoki5yibSMhzJKSRaDfhyNNY2S2mIBsQQJkW6uNdRmZbV3oHEg9WBC8YhIJJMBvPMWKSSJSd9wP6yeIqH+Wm9QSeyo7rZE5iCJkmOAOovvqdzCJVlKrlBkE6kiDeIm6Qe8d9CHo+0UpR28qZgZtMwy8O8958ABbWPQqAFCSSAJTJgBVoPA1E5tZAmSdSAI94pkKCSSAYIO8G0xBE+wex0oVmBVqSBuGYJTB3myRvid3Bzuym1KzHNJn62oMmDym/luAABf5UbiesQRlUR2k3CQSSL3iP8ASpfbkZsuYfW3iOypCSJ4y4gRrQjXR9vJlUVKORKVKmCrKlKQYFhASAOEDXWns7EaSrMlMEEkERbPlJAtJByxebE09gtOJRkU4CFJSCSQQfdEnQ61ArarYyzmBUYggSmMnvCbfnEG0yFA6SQ5nZ6UoKJJSUqTBj685jYCNYtAA3STLTslByzJKVEyTdR7ElRj/do0iyY0oD8nd5j517LzH47qQqilSugSa9FLmpQKmLDSkUnVCnV6amJpoaGo15a0U1j3U2DhI4GFDyUDUBNLTFTnFoV+cZaVzAKFeaT91J7JhlbnW+4hafnUM0oFTDT1bDbPuPNK5L7Cv7wj1qNzouoi7RUP1cqx6TTiKVEjQx3W+FTF1Vr6MYcHtNhJPFtI+Ip7fRpge6B4BA+6r1O13U2KyocFQoeon1pqtoIPvsNnmmUH0tTxNVQ6PtD6o8Qn/DUg2I19geQq1wyGHDCetbPCQpP3Gin9gOJEhaVD9YEH76nius//ACM39keQr38lI+yPKilulJggeFKjEAmIiniaDGzU/ZHkKX2JP2R5UeRTSN1TFCDDJ+zXvZ08KKKabINMA4YFe6gcKI6sUzqxQRdQOHpTCynhU5RTDb8fOgj6oaf6UnVVIVU2qhmSkin00UH/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sp>
        <p:nvSpPr>
          <p:cNvPr id="9222" name="AutoShape 9" descr="data:image/jpeg;base64,/9j/4AAQSkZJRgABAQAAAQABAAD/2wCEAAkGBhQSERUTExQWFBUWFBoYGBgYGBocFBUcFRcVGBkVFxcXHCYfFx0jHBQVHy8gJCcpLCwsFR4xNTAqNSYrLCkBCQoKDgwOFw8PGikcFxwpKSkpKSkpKSkpKSkpKSwqKSkpKSkpKSkuKSksKSkpKSkuKSkrKSkpKSkpKSkpKSksKf/AABEIAJ4BPwMBIgACEQEDEQH/xAAbAAABBQEBAAAAAAAAAAAAAAAEAQIDBQYHAP/EAE0QAAEDAgMEBwQFBwkHBQEAAAECAxEAIQQSMQVBUWEGEyJxgZGhFDKx0QdCUsHwIzNTYnKCshUWQ5KTotLh8SRjc4OzwtMXRFSEwzT/xAAZAQEBAQEBAQAAAAAAAAAAAAAAAQIDBAX/xAAlEQEBAQEAAgICAQQDAAAAAAAAARECEiEDMRNBUQQicdEUYaH/2gAMAwEAAhEDEQA/AMxsxOTHASPfUnl2gY+NVeKZCXFpN4Wfiatcf+T2ju/OoPH3ss/GgukDMYl0D7Z9ayhVqT1KCBfOqTu3EDy+NQocp7U9QRvDkjkCI+NRJboFUqpWnj2o3i54RUIHaI5UZs9kKURvyEgcSOPrQN2phsqlm4ukgHXtb6Cbv+ONGbSWpRkzJSn0Aj8cqY3hRlI329Kogw2pncR8YqRDVyeBPhIqb2e/476cUkqVfn6VNHtqgdRh4ucqgarX1fk2xB+sfU1aYkKVh0J1yL15KFVm0ZBQn7KB63rUQuGxhSgjdVxsFzrA4nelsms62N1XnRBX5ZQ+02R+POl5hoFlXZvpmg01UQeG6iPY4SsHXMY86axhJB41nVe2d+bcHKrHaWFQWGSgCYuR3UDgcNZY5Wq2wODyspmCRNqnXWKpmMArU6G1aLColgJWTKZgD8d1CoSB508YiN9c71v2mI8KiDNefw5UTEnw9K9pfcaR5QUQeGkEipqjNiY1eHXIacWVECySALHtE7rka8+VE4zZnXYlxSl9WSNFlsIsdyy4ArUUHgnVhQ6tPWLKoCSM8iBP5NViJIPCr9PQvF4iHFNdWMsgdYhN1EyAkZsgnKfdrvzNTVQvAjqCghwgKFwBP7qQok99Vatn6fnzYaM8OParcN9BHvcT1UalSnnVkGfdAQ23oOcXo1v6OF73Uj9lsn/quK+Fa8E8mN25hescbWpLgJbjsJC5A+12uyeR41TjYYicuJM8G0z5TXV2/o7G99391LSf4W6IR0Aa3uPn/nLH8MU8TXI0bEt+ZxRvvSkH1qx2ZskoWT1LqZm6yMum7Kma6en6P8NvSs97rv8AipXfo/wuWeqEgg3UvcQSPe4A08TXMn9nnIlPVk5ZgZwDEzJlIkUXtHDqdQEgJXH1Uym5F5UCSoiOHdXRv5gYT9An1+deP0f4Q/0CPX50wceRgGs4DiEgaHItalDX6spB8xRWPSgN5WoUhOWA4kg79QFqsO811b/0+wv6Ef1lj/uqNX0c4X7Ch3OOD/upYOPdFVE4xBGUGQOzYRpMd1UuNbh5YmYdP8Rru3/pswCFJU6kgyIdVuvvvWB+kD6O1YX/AGlpSltlf5QKAzNlRACgU2KZtoItrNp4rrGKTLx/G41cbeWtbTGbLASAFDhlAiONqDUgZzOo0+XrU+JILaU6XNvvFcr0C9kLS3mV70AWPGb231X7QAUokHefKf8AOpMI9Cp5cOEVFjX5MxE1lU3SN2cUHAkpsgid+Xf42onb+HUH1qVAKsunMCm9Lwk+zrQZzMxbUFNSbaUQ6gAyF4dF1aSBA+Jrp19IDwDUofBFw3I8D/lQKTKZ4a1cYBWUOCdW1JJGpgWFVuUBERbU8azvpUIX8fSjNnAZ72ELvv5Chl2KYFiaIKwPA1rUTOOTBtpHlUSnB4moyuoFrvUE4XNIlVxUHWVI0q4qidCuwobjEUBj25JPdVg3obVGyc14kDX4VJRUpZM+E1c9GldW9JGoPrrU5wogWFhF92+3wp2CbuFA3APLWl61ZD1CSq2p300sRpajlpBGlWOyujD2KH5MFKLguXABG4QCpR7h3kVxnuluKRKI4CdP9P8AKo8LiVKKg2lbmUFRygQIMaTOp4bqI2/0ffwkh24I7LiZyqkaGQClQANiBxE0V0LcSkuJAuVhWsQAlWo+t74jur03nmTZ7TiXq5VEdoGSDYjdHj8qu2NgvLdLUJCwlKj205YULGZ36ct9J0qwsuqdKDAAk2ynck8jBA8KoWNvoDucqdCgAAoGXE5QU5QoKukpgeEU6vlPTp4+NyrLH4VbK+rWClQMGbjwIkHfcE1fdEehS8Z+UUS2yDGYDtLI1CBy3q0rMjaqsW82gKUfqSs3gqKuN7m2/WusbN244ltDTSUJSlMAqSTYbwkQJ1O4Vmcftzt9r/ZewGcOjIy2lMiFHVatPfVqe6w5UZiLJgb7DdH4FZ9vE5lpC3HlpUYkL6sXMWQ3ECTxmtAU9oJv2RvJJta5NzXXn7ZoLaO2mMIlPWEyRZKRKiBadYHiaq1fSKxuacPhH3Gs70pxHWY507kQgfugD4k1XE1r79n015+khvcw55imj6QidMMo/vfIGsoiiWlEaE1LCWb7aI9Pnd2E81n/AA1ebD28nFoXlGRSRCkqExmBgghUEa1h0uHiaveg6AMQ4JmUG3ctMfE1muls/S629t/2ZKTGdSwcoggWAuTmPEWi9UH89MTP5tr+qr/y1a9K4HUqUJ7J8IKTv7/ShVPtkRBPeD8ayhG+lGJiVJZT4KP/AOtS4fpDiV6JaA45DeI/3lCvLbkApVpx+4mpygJAgKjcAR38alqiHdvvC0tT/wAM/c7RGDxoxaHGHkASggxOVSTY2N0kSN55aGqhOJSDZEnmb/CiG8YpKkOZQADJjWN/90qqauOU7W2MWXnGj7yFRPHgfEVXvMkQTvrov0qbLyut4hIssZVcJTdPpPlWAcgmDeKx1PbAVTSgTBi3xqNaJoj8d1NJk1MBG0ngtLXBKSkfPvMnyqBxwqKSbgQnwEVFnIERN/uryFcD4c63bol60A20v99DA1I8LD8cahiKc/S1K4oVDPxpOskVCtVq0iVSrWqOJpEr5UufwNMCoFqcnhzqEKm1SixoC2SAe1I57oNEjD5SYiOW+h0JBAJHD0qwKJHdwrl1cahmHI41MiwpiQN16kcVTAThSAFuKSFhtGbISQlalLQhKSReJXJi5CSKK/n7jbAPpbAsEttNJQADoEqCjHjQriSjBqUYAdeQgH6xDSXFLjlmU1/Vquw2KSVBBSnIZSRAJE9nNJvu1/VO+a6cczLbNc77rZ4vpmrF7NxCHkJcdCE3SIyjOlKlrST2FIOUyLHrEERcDHYLDPtMrxraZZbWGlkgn3pOYDeEkpB/4g8Lb6MXCdp9WIW2WnQsG/ZKRKTOqSrqxfkK32JOHweGOHUiWXVOIyFVoKE5kjNJJIzKjv0rz99eFyT+G5rl+I2urErSzhl51PQnKBlAUYssxeDJFrRrWS2js5bb6myMzgVfLeSoBQII4g1svo+bDW120L7QBWlCjF8zaurckEhUptv9/W1W3TLZ5wanHyUGU50wIUVdhtsKG/tFJ1vlPCtfl8fknH8zS9Xq+2f+i/ZufHZljssJUtc8RIAPCIV5Gt+yZEzcknKBYA7p37qpfou2TlwC3DdWJcyyfsJVlN98lCj41eFsIcUkCwUQIua9cs3HL9rLAsSpIOpUAPPX4+Vaxk9pSuF/ITWXwiFIdRmEEArA8FRPpWgxTmXDOq/3ajPeIn1rXlsa/bmQSVqWv7SyfO/3+lODJozCMnKKJQyeHpTTACMOaIThDR7eHNTpYNTyPEC3hJIFXfRbDZMSSEkSlQk67jp4VEy3zAPOrDZBPtCe0k62Ez7prnempEvSoQ22cueFkRMRY8j9mqhSnViycoPDd41oekI/IzBMObj+1VH7akJEqItpIrGtEbwxTGYpJ3ZjeiEKK+yYSN5n5VRYjbgkhCL71EyfW1SYFK3jGeIva3rrVw1omdmpTw8qV7KARBMdw0qBrCuwE5iAPxvo9lpQFyD4Xrm0q+keB9p2atKRK2xKd5lu4HiiPOuNE74+dd62UFHrUKMyAR6p+5N+Yrk/TtWfGE6nKlKv2kzKT4ZfOt2+mbGZfXvHCoVNQkHWanLUWFvgbVANBv5cKiGPLApqkkQUkWE0i0lW6xpGUagzy5xNqsnpHhiSoR3VGCRFTM4ZU6aifWpzs5UmZ0gczrV9HsISKYUb6LXgZgp1gW4Rb50Q1suZG+LeulNXFay1SuIvzq4RsgwZ8I8KIe2QVEQAP9Lz41PJfGs8DFSIYMiNYsN57quU9GCd+pueXKkOywlcKJsLeNXYmBW2SBBBFvWiwrwqd5qEiJJm80iMKd4AkTfUaXrFWIlC8zRGGwynXUNpupawlPASYk8hqe6o32DGYC3PjyqbY21k4d5LzgOVEzAkiQRInhM+FMt+i/Sx+kNTbbjWFQTDDQSrsyMyoVMaFRTBNYpxSSZSrtDUQRI3kT93CidsY9WIeW4qSVLKtdJNoE7hG+aDVhnHCEgZlqICUiMyiSNIuk/jSvRzPHjL+nFv/okw2RWIxBSACAhJ4ASpccASUA/s8q22KwxxDPZVlUHMyVETFsirfsqWO+Kp9hbBU1hGmXGULWhEFaVpzSSVWCgOMa7rRRWA6QtsgNuhwKTYZ0jNvJJCFmd97G411r4/y3rvy64u23/yNf4YrpxhfYto4R5plQbbbaGaD1alNOOKy54IzZInxNU/0m9JBiThw2CJaS4U6lJVmyIniMyz+8K33TfpCy8wMMClSnloTl+sAFpKlECSg7gSdVDdNcmYdD+0UqPaR14sNChoiByBShPnXo/pub1J11PfMwdh2akYXBMoH1GQlI4rMJsP3VE95qbZTJbcEgKUYJJuEzJJseEyd01AnCBeNyKPZZZR/WGUE+Z9KtX1QSY7SrTvI1sBXotzqyftiiHmUrUCqZVJsoggJIIEpIIv6VYbZEYNf7IHqB94qkwLxU6Se4DgLwPIVqXsKHGlIP1kx3cD4GD4V2k8ecb5YjDt9kfjj86nQ3NJi+iWIzGFPRu6t5KUjwUAR61AeiWKiy8SO91kkdx19ajY5DdEobG6s690Z2m3PVLccFrOLazDjC5OvMGns7Qfw18Yl1II1Ulotgz+kaAA/eN6g0IZ43p+zWYxKTEX/wC01Ds9wvpzNZFj9VSZHIjNIq02dstaV9YsRHMXt32FZVNt5grYUBrnH8Q+dZ/C7ASUgrkngDWpdUlaVIzCTaxEgwmNDxiq4bMeFrf1qZQGNjsAWbE85P30QzhGxGVCZ5Cq/F43tFpK0rcMjK2pRUIsSVIScpE8jQy+hWIXCg5lNp6x7EOG36pcKT4yOVTFX2YjkO4fKkVi8uqkjvIHxIqka+jozmW4ytX2lMFZ7u04APACjWeggGrjccE4VkfxBVMFlsx3M7aCMirjTVG+eVcy+kXCZMcqP6QJUO/3T8BXWcDs1LQhPCNAPABIAA5CuffSvhYcZc5EHwuKqVzhQ3byrXhH+dNThSRmsALTzoxWGmwn3ZJ3DfpTENgpAMgk6RNgNZrK4KThgLAW/wBKcMOBuFvPhUfWUrjsTOtTWJ2mRgrTEbqcAMo/HKohiVEAEgAfg0zrwJ3j/IXqeTXkjbgHxNEtqJWO4f5ih/aNIEmbdwkmPxvqVpxRBJsLG2sU1PIcpqBPdbheakTMX4TQTeKMgaip3niBFWVfIQhwEG9qHeRKhpHrYVDgXDMRuNFtNCVToYvwppuhACFpCo1AotYIIiNI768Gu3mta/jRedMHjWd1ZUOIalCRpefS3dpWd2wkoETZW4/f51pn8ekAHhWc6SPBaUkahR8ik/eE+ddPjv8AcnVjOtE5RJIAsb6EE+W78Xqx2ViOqxLDkBRDqD2TCjChMCBf4+NV6milOc2SomI1JEAkDgNJ423GmrxWmWZkHNEafD4V6epsscsdrb6csqORRU2obnUwPUW7qmfxrbiTK0LGkJUmO4lITlEcTXKm+mDuUIeQHkiwk5SO4lKo7gQOQpju3A+pLLeFSFLWE9pcqVJACM5AhJOoESJHf8n/AIWX1s/xfQK6WbZSnKtoIbW5dsJSn8mykqymNynSpS+OXJwql6HYcB8KVYRCZMSTYa33R413dfRvCM4VKMSlDiUrDiswnO4ARmj60BRgRA4VzPpK91jqFsYdDLaHMyQ2hKSAATncIjgNbA6cT7+OfGZFxqsGsuOLelUrNxMRBIibmJHDdVspUIKgRYcSTw1MfCsLg9sEec2UbTci3P41ZM4xblkoJ53JPia14XdrONNsY9rvP4+NbhFcya243higvEozKt2SdMuoAtWv2J0xw+JX1bZWFQSM6FJzRrlJsSNY1rXdn0688dZsnr+WgmlmsXtXpo6jFqw6G2wAtKc7ilAdpCVZjA/WgAam2+h3OmOIgmWEgNqXCkYgLhGSQUFAIMOJIG+/A1jFbyaatAIgiRzrIL2xi8xSHcITMdhDizOfISe0MqEmMy75bSLzT3dpYk5MuIw6ZSkkrbV1aioos2vOJ97f6UwXWzujWHYeW8ygNrcSEqgnKQDNke6L7wKm200FtZTdJcQFd2YTPKuevdMseFKSFMnKpSZDZg5VESO2dYnXfUZ6YY4/XbH/AC/nNMEe11M4bGuNt5JLjZTBBIKkoFjMi45V1M4xOctyM2XNG+JiY7zFcib6Q4rrVKzMZgEkK6hvMJB0VlndRK+lON/+SkdyEfKmDpmz9mtMBSWUBAUorMb1KMkkkmaKLtclPSTGH/3XkEfKjdn9IV5VdfiHCZhJQsJIBSb5QIIByjebm1rzCOl9dSdfXLUbVV2grGYlyU2KUpTlMyTBXfQW4E79I+sdyjK/ilqI0AsDaArKVc/dnTdQdYS7WI+lEDqEKP1V/ERRfRx95jBvPYjOcoUtIXIXlQiTZV0gkb+Nc+2502fxJDTnVlJVcJbMJ1jtZjN4vvrNsjrx8XXfN6n1yr21iBuza1LhEgqPZ09aiwTQIM7rDzqZp3KoiZrOuWnhQ5VIlueB8KMW0dyE+nyqMsr3pSfAVPxVnAysCnhr/lXlYMeAooIMDsJ8j86aSfsJ/vVPx0wMdmpme6kRgBx5UStnNbKQORP301OCH639YffU/H0niRvCAVKrBpivJYA+2DM6pik6vitQ8B86nh0eLwaAHDdNOS3aJrxRpC501TTlNnXMJ5g3+VPDo8UamN9eVh9wPiacGz9pOnP5U7IY94T32+FPHo8Qy8BOpoHa+DAYJ3gg/wB4D76uciuKfP51DtDBqU04mwlB3jcCR6irzOp1DxYzYLyGn5VGhgEwkm3vSDO+NL8qt+kTbaykBtLZJClEBKTEEAZk7iTrpaarcDgez16logKKUt2U4SEn8oUwQlKZEFWpBjSgNpbQJm8ybk3JO8kmvb1zt1vnqSYifQAopSZE63v3TBid9TbMxJw7zTyYlpxDl9D1agq/lQWETc0U83bw+NbkcnYcU468ZuvWDBIAJJtuGpvVP/ISCFHEPoaTwUSXDP1ggbri96tcLthxzDNAr7PVN9lMAHsDUp1vNZfaxGRUJAuLxfUVjxrSdlDSFkNSpAPZKkwojiRuq+we0jByiB+NKyeCXV5s1ckjlW7NjAHpdgXH+qDaSohSycu6QjieVJ0cS9hsThi6lSAX06xdKz1ajbkv0q9bxSUOtAqCFLJSg5Se12ToARpm1ofpVsp5TXWCVdWSSSACMoJ3GxBi1eD5u+eO5tfZ/pO7fj/HZ6roO0ej2HfVmdaClREgqSoi9iUKBIHAz4UMOhuC/QDxU4fG66XFdJWG8qnXUtBaA4CoGCFcDpu479KHHTbAn/3aT3R9yK7vmX1cFp6I4L/4zR7xP8VOT0XwY0wuH/sk/GJ/0oIdM8HuedV+y04f4WqeOlmHOntSu7D4k/BqgOHRzCbsKx/ZI+VOTsTDDTDsj/lo+VAjpO0dGcYf/rvj+JIryukaBf2fGCxuWyBYE/XUB9U2oDhsnD5j+QZsB/Ro/W5UQjBNDRpsfuJ+VDYfEZu1xQg3sb5tQNKnC6CUMoGiED91Pyp4djS3dQ+em9bUUUXzxPnSe0HiaFLlMLtBW9OsXlwGIM6pSn+u4hJ9Ca5z/N1sMJf6yVwhYSSLkkSkCJsDe9bTp4+j2ZKHFZUreSCZj3UuLA75TpraqbH4hgMhppxClFxKQnKCrIhUZgoJB0TPpurzfL3J1JdfQ+K2fDZP3/plZKTYTJ+FDv5jlMXircNpTTSQRrNNfMt9rQGnA0zKacEmvap4pRTRS1AoA4ClCBwFerwFXQvUjhXuqTvFLS1A0NJ4UvUp4U8GloIvZU/g0w4RPPzqcikjlQQKwafwajd2egpUNbH4HnRlJPKao5GsGEkWJHpGnn8KhDJUeU358qPx2EKHVInRakzwCSQT6U4IAEDQV2k1gOBawE01tClKSiQCpQSCZgZjAJA1Ap7i9wkk2AF5PCBruo3a2x1YZLK1ntrzKKfsZMpCRxPHdII3GpbDG4wO08OllAS6coSEiG1myJTN4F8s676p8fttgEwHFybylCRv/WUdQKq2dnvDMgMOyFK0Qo2JkaCNFCmr2LiDqyvXeANJn3iONZ1Uo2uhMkIWALwVjhyTVZhOk73tCFZylEgFAAKYO6DroL8qKGxX1AgNajetsfFdVjWAU29kWMqhA1BibTKSRGvkamjUbQ6RJWEqHWhbasyTLYANpMZT8aNHSF95GVeIVlOoCUDNOs5UjX76yb6dRExwBOnMU/CvkDRXkflXPv4uOrtm124+XviZK6ml0Lwuz1WizUqvBShQE217HrW/2I4kYdHaEBPGBAnjEVzTohtVn2ZLeITIbdzoJSsgGZBlsEoIvrAINpvWhX0kwZSUlIUCCkgt4hQIIII9wyIMVry/t8f+3Kz35VtlY1sarSP3h86gXtzDixfaB4FxM/GsMna2zki2HbEAAf7K9bKIESzaBXj0iwAMhhExE+zLBgbpUgVlW1HSTC5gn2hnMowB1iJJOgAm51tyofa+ObWgJS4hRUuAAoEklKjFjwmsr/O/CyD1QsZH5JFiN4zLEGpE9OmR7qSDxCGQf+sONBc4YxbghI8s9T9fWXHS9oqUYcuE6lr9b/e86RXTFvchR/ea/wAZqYa1BepOsrKHpon9Gf7RH3TTVdNx+i83Pk2auLrV9ZSKcrJK6bj9GnxdV9zFROdOxvQ2P+av/wAFT2aC+lLG/wD87YO9az/cQn4uetY3a+0CpMC0cABp3Afg1Y9JtqDEO9YVAwIATMACTAJ1uSSbd1Zt5zmT4D51cJa0eGflKZBnInW02FxxqUOcL1I4TlCZUIASAU7gABfwoUEjU1wvB6adTyNwX/dp6kkCcrgHNBjzFAgVM0+pPuqUnuJHwr14xqZLiToRPrUoFRjHLPvQv9tIV6kT60ofRvbA/YUU+hkVMXT4pQK8nqzotaf2khQ80mfSn9TwW2r97KfJcVMU0ivU84dz9GojiBmHmmajzjTQ87UDga8BXhXpqBYr1emvA0HhVD0g6SdQciUgrsZV7okEgQNTFX01iunWGlxBFiUgnvBUkehqz7RRY7FlxalkDMrUgc5+NCrdJ3QOWn4+VK+4EqUmfdOvHj4jTz4GhwpRIInUQBqSDb1iu3ky3fRXox1cPPD8ofdSf6MH6xH2z6aamydKmM+IwqeS/imfSa1Czc95+NZ/pG4UvYVYuQpwd8hCgLb7Hxrjvtr9PbJWssASOwtbZlaU+4tRAhahPvR4Ur2HPFH9oz/5Kq+lG2G2MU4GilTbh6wKSbZl3N+dvGaoD0iUfdBPOt6ja4fBmPzjQPAuJt3xPxqp2xsv/aUAlJJaklJkWKwP4qpxt1aDC0weBUkHyJrRdGXPacUiLQggzee0CRIPC/hUFBtMjOsJkInspJJygiQnwmPCqth2pMa6ttZCx2tFA6gigC/JgACecRzJoLdjaBGhipxtJXH0FU5aIOUqRP7XH41MjZrp0AjjmEVlVn/KCvtV728/aqsfwpTbrEKPBJJjvMRQzbbiiQhKnI+wlStLn3QaiL3+UT9o+Zpp2geJ86rDsx8Izll3JE5urXljjMac6GCvhJsbRvqi69v50nt/OqXrxSpXOlBbHaFN9vpuzujj74zICQn7SlpAMEggASbRwqLbWyl4ZSUrWgqUJhOaw0F1JAMkHSaCb23nTDjOY+dD4HZjzpIQkkpEwbW1mSI3aTUL20szaUhCQdc4K86p3EFeT+7POiivaJonZOEU48lMWm/cNaqUJVxNaToZZ83/AKNXxTUGlzODQq8zTVPub5PeAfiKsIptFQBVOmmBNL1ddXM/NzpesNR5K8AaCUPHl604Pd3nUISacEcqYqZD0XFu6x9KITthwD31EczmHkuaBDdKG6YDhtPihs/u5T5oIpRtBB1SpP7K59FpPxoHJypOqpkRZDENnRyP20H4on7qdlJ93Kv9lSSfIkGqws8qZ7PyqeMNqwcfy+8Cn9oEfEVlel5BKFC4ylOu8HNV6grT7qlDuUY+XpQ+NZLqShaUrB4pAV3hSYII437qZIu1ksdggcAy4kSQpxS+5xcSeQLaR41S+zgC8eFj4b632zdmpab6tQcVdRzBQ0UdMpEEUA/0NbWexiC3wDjIt+8gn1psirTYe11Kw7ZcJKgCCTqrKSAo94ANQ9IcUFNpIICm3ErHKLX8/wARTdn9FHm0EJKXhJMoUDExYDUVFidnqTZaVJ7wofdep6GK208lThye4D2byAJmAYFpJjlFCYJrO4hG4rTPCMwknwmtW50bbP1fImfKagV0bSNAR4mg2D23mzrBvvgx3cKj2ftRHtba0BJhtYIAAk2I05AisY5sTv8AM/OlwJOGWXL6Wg6Hdruveh7DbbxPWPur+0tSvNRIHgIoPDNJK05vdzpzd037rb6Yt+TekT2pAqDVtDZ6HEuJSQUkEDrFZZGhIJv8KsFdIsGdW2j3oQe/6tYE4Q0nsSuFTYe20wm0NntLzobANzcqUBPBJUR6VaDpxh4jOQOEGPKucexq4V72BXA1di+3SE9N8PPvme4z5xSYnpXhnUKQpwwtKkmytFAjhzrnQ2cvgaenZ7nA1Nh7Qqw5BIAKoOoBg8xbfRDOGcJACFEk8CB5kVM3hnhpNFtOYgbiammNzs1KW2UNSDlTB5k3PrNEdYn7KbaWFuY4Vim8biB9Sfx3UU3tJ79Erzqa01/tXG8c7RvtXJ8Vhcji0fYcUnyUQD5AVsEbUd/Qr9Ko9r7OdcdLiGVjNEggai0674HjNWJVYF2rRdDfzyjwbPqpPyqmTsTEfoVeg++tN0a2YplCisQpe7gBMabyb+FEaRTg40wqqC/ClE0VErHICygyCE5iTASAc2pJ/VO7cJ1qVrGIUYSoE5gmJuSUhUDj2SDbj5QrwiSoki5yibSMhzJKSRaDfhyNNY2S2mIBsQQJkW6uNdRmZbV3oHEg9WBC8YhIJJMBvPMWKSSJSd9wP6yeIqH+Wm9QSeyo7rZE5iCJkmOAOovvqdzCJVlKrlBkE6kiDeIm6Qe8d9CHo+0UpR28qZgZtMwy8O8958ABbWPQqAFCSSAJTJgBVoPA1E5tZAmSdSAI94pkKCSSAYIO8G0xBE+wex0oVmBVqSBuGYJTB3myRvid3Bzuym1KzHNJn62oMmDym/luAABf5UbiesQRlUR2k3CQSSL3iP8ASpfbkZsuYfW3iOypCSJ4y4gRrQjXR9vJlUVKORKVKmCrKlKQYFhASAOEDXWns7EaSrMlMEEkERbPlJAtJByxebE09gtOJRkU4CFJSCSQQfdEnQ61ArarYyzmBUYggSmMnvCbfnEG0yFA6SQ5nZ6UoKJJSUqTBj685jYCNYtAA3STLTslByzJKVEyTdR7ElRj/do0iyY0oD8nd5j517LzH47qQqilSugSa9FLmpQKmLDSkUnVCnV6amJpoaGo15a0U1j3U2DhI4GFDyUDUBNLTFTnFoV+cZaVzAKFeaT91J7JhlbnW+4hafnUM0oFTDT1bDbPuPNK5L7Cv7wj1qNzouoi7RUP1cqx6TTiKVEjQx3W+FTF1Vr6MYcHtNhJPFtI+Ip7fRpge6B4BA+6r1O13U2KyocFQoeon1pqtoIPvsNnmmUH0tTxNVQ6PtD6o8Qn/DUg2I19geQq1wyGHDCetbPCQpP3Gin9gOJEhaVD9YEH76nius//ACM39keQr38lI+yPKilulJggeFKjEAmIiniaDGzU/ZHkKX2JP2R5UeRTSN1TFCDDJ+zXvZ08KKKabINMA4YFe6gcKI6sUzqxQRdQOHpTCynhU5RTDb8fOgj6oaf6UnVVIVU2qhmSkin00UH/2Q=="/>
          <p:cNvSpPr>
            <a:spLocks noChangeAspect="1" noChangeArrowheads="1"/>
          </p:cNvSpPr>
          <p:nvPr/>
        </p:nvSpPr>
        <p:spPr bwMode="auto">
          <a:xfrm>
            <a:off x="155575" y="-144463"/>
            <a:ext cx="304800" cy="304801"/>
          </a:xfrm>
          <a:prstGeom prst="rect">
            <a:avLst/>
          </a:prstGeom>
          <a:noFill/>
          <a:ln w="9525">
            <a:noFill/>
            <a:miter lim="800000"/>
            <a:headEnd/>
            <a:tailEnd/>
          </a:ln>
        </p:spPr>
        <p:txBody>
          <a:bodyPr/>
          <a:lstStyle/>
          <a:p>
            <a:endParaRPr lang="en-US"/>
          </a:p>
        </p:txBody>
      </p:sp>
      <p:pic>
        <p:nvPicPr>
          <p:cNvPr id="8203" name="Picture 11" descr="http://www.db.lv/images/article/2009/01/21/4e7a98a0-aec7-46c4-92fc-9f2626a6a32e.jpg"/>
          <p:cNvPicPr>
            <a:picLocks noChangeAspect="1" noChangeArrowheads="1"/>
          </p:cNvPicPr>
          <p:nvPr/>
        </p:nvPicPr>
        <p:blipFill>
          <a:blip r:embed="rId2"/>
          <a:srcRect l="26608"/>
          <a:stretch>
            <a:fillRect/>
          </a:stretch>
        </p:blipFill>
        <p:spPr bwMode="auto">
          <a:xfrm>
            <a:off x="5786447" y="4000480"/>
            <a:ext cx="3357554" cy="2857520"/>
          </a:xfrm>
          <a:prstGeom prst="rect">
            <a:avLst/>
          </a:prstGeom>
          <a:ln>
            <a:noFill/>
          </a:ln>
          <a:effectLst>
            <a:softEdge rad="112500"/>
          </a:effectLst>
        </p:spPr>
      </p:pic>
      <p:pic>
        <p:nvPicPr>
          <p:cNvPr id="8205" name="Picture 13" descr="http://i.liepajniekiem.lv/images/text2/160408_robezsargu_reids3.jpg"/>
          <p:cNvPicPr>
            <a:picLocks noChangeAspect="1" noChangeArrowheads="1"/>
          </p:cNvPicPr>
          <p:nvPr/>
        </p:nvPicPr>
        <p:blipFill>
          <a:blip r:embed="rId3"/>
          <a:srcRect t="4934" r="33388" b="7894"/>
          <a:stretch>
            <a:fillRect/>
          </a:stretch>
        </p:blipFill>
        <p:spPr bwMode="auto">
          <a:xfrm>
            <a:off x="5929290" y="857232"/>
            <a:ext cx="3214710" cy="3155178"/>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ppt_x"/>
                                          </p:val>
                                        </p:tav>
                                        <p:tav tm="100000">
                                          <p:val>
                                            <p:strVal val="#ppt_x"/>
                                          </p:val>
                                        </p:tav>
                                      </p:tavLst>
                                    </p:anim>
                                    <p:anim calcmode="lin" valueType="num">
                                      <p:cBhvr additive="base">
                                        <p:cTn id="8" dur="500" fill="hold"/>
                                        <p:tgtEl>
                                          <p:spTgt spid="1126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8205"/>
                                        </p:tgtEl>
                                        <p:attrNameLst>
                                          <p:attrName>style.visibility</p:attrName>
                                        </p:attrNameLst>
                                      </p:cBhvr>
                                      <p:to>
                                        <p:strVal val="visible"/>
                                      </p:to>
                                    </p:set>
                                    <p:animEffect transition="in" filter="fade">
                                      <p:cBhvr>
                                        <p:cTn id="11" dur="2000"/>
                                        <p:tgtEl>
                                          <p:spTgt spid="8205"/>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8203"/>
                                        </p:tgtEl>
                                        <p:attrNameLst>
                                          <p:attrName>style.visibility</p:attrName>
                                        </p:attrNameLst>
                                      </p:cBhvr>
                                      <p:to>
                                        <p:strVal val="visible"/>
                                      </p:to>
                                    </p:set>
                                    <p:animEffect transition="in" filter="fade">
                                      <p:cBhvr>
                                        <p:cTn id="15" dur="2000"/>
                                        <p:tgtEl>
                                          <p:spTgt spid="8203"/>
                                        </p:tgtEl>
                                      </p:cBhvr>
                                    </p:animEffect>
                                  </p:childTnLst>
                                </p:cTn>
                              </p:par>
                            </p:childTnLst>
                          </p:cTn>
                        </p:par>
                        <p:par>
                          <p:cTn id="16" fill="hold">
                            <p:stCondLst>
                              <p:cond delay="4000"/>
                            </p:stCondLst>
                            <p:childTnLst>
                              <p:par>
                                <p:cTn id="17" presetID="2" presetClass="entr" presetSubtype="4"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utoUpdateAnimBg="0"/>
      <p:bldP spid="7"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323850" y="17463"/>
            <a:ext cx="9358313" cy="1054100"/>
          </a:xfrm>
        </p:spPr>
        <p:txBody>
          <a:bodyPr/>
          <a:lstStyle/>
          <a:p>
            <a:pPr algn="just" eaLnBrk="1" hangingPunct="1">
              <a:lnSpc>
                <a:spcPct val="80000"/>
              </a:lnSpc>
              <a:buFontTx/>
              <a:buNone/>
            </a:pPr>
            <a:r>
              <a:rPr lang="lv-LV" sz="2800" i="1" smtClean="0"/>
              <a:t>   14 Bet arī kareivji to jautāja: "Ko tad mums būs darīt?" Un viņš tiem atbildēja: "Neaplaupiet nevienu un neizspiediet nevienam naudu un esiet mierā ar savu algu.“</a:t>
            </a:r>
          </a:p>
        </p:txBody>
      </p:sp>
      <p:sp>
        <p:nvSpPr>
          <p:cNvPr id="7" name="Rectangle 6"/>
          <p:cNvSpPr>
            <a:spLocks noChangeArrowheads="1"/>
          </p:cNvSpPr>
          <p:nvPr/>
        </p:nvSpPr>
        <p:spPr bwMode="auto">
          <a:xfrm>
            <a:off x="0" y="1285875"/>
            <a:ext cx="5572125" cy="5694363"/>
          </a:xfrm>
          <a:prstGeom prst="rect">
            <a:avLst/>
          </a:prstGeom>
          <a:noFill/>
          <a:ln w="9525">
            <a:noFill/>
            <a:miter lim="800000"/>
            <a:headEnd/>
            <a:tailEnd/>
          </a:ln>
        </p:spPr>
        <p:txBody>
          <a:bodyPr>
            <a:spAutoFit/>
          </a:bodyPr>
          <a:lstStyle/>
          <a:p>
            <a:pPr>
              <a:buFontTx/>
              <a:buChar char="•"/>
            </a:pPr>
            <a:r>
              <a:rPr lang="lv-LV" sz="2800"/>
              <a:t>Arī </a:t>
            </a:r>
            <a:r>
              <a:rPr lang="lv-LV" sz="2800" b="1"/>
              <a:t>karavīriem</a:t>
            </a:r>
            <a:r>
              <a:rPr lang="lv-LV" sz="2800"/>
              <a:t>, kas </a:t>
            </a:r>
            <a:r>
              <a:rPr lang="lv-LV" sz="2800" b="1"/>
              <a:t>Jāni</a:t>
            </a:r>
            <a:r>
              <a:rPr lang="lv-LV" sz="2800"/>
              <a:t> </a:t>
            </a:r>
            <a:r>
              <a:rPr lang="lv-LV" sz="2800" b="1"/>
              <a:t>klausījās</a:t>
            </a:r>
            <a:r>
              <a:rPr lang="lv-LV" sz="2800"/>
              <a:t> bija aktuāls jaut.: </a:t>
            </a:r>
          </a:p>
          <a:p>
            <a:r>
              <a:rPr lang="lv-LV" sz="2800"/>
              <a:t>ko mums darīt?</a:t>
            </a:r>
          </a:p>
          <a:p>
            <a:pPr>
              <a:buFontTx/>
              <a:buChar char="•"/>
            </a:pPr>
            <a:r>
              <a:rPr lang="lv-LV" sz="2800" b="1"/>
              <a:t>Karavīriem</a:t>
            </a:r>
            <a:r>
              <a:rPr lang="lv-LV" sz="2800"/>
              <a:t> kara </a:t>
            </a:r>
            <a:r>
              <a:rPr lang="lv-LV" sz="2800" b="1"/>
              <a:t>laupījums</a:t>
            </a:r>
            <a:r>
              <a:rPr lang="lv-LV" sz="2800"/>
              <a:t> bieži ir pavisam </a:t>
            </a:r>
            <a:r>
              <a:rPr lang="lv-LV" sz="2800" b="1"/>
              <a:t>normāla lieta</a:t>
            </a:r>
            <a:r>
              <a:rPr lang="lv-LV" sz="2800"/>
              <a:t>. </a:t>
            </a:r>
          </a:p>
          <a:p>
            <a:pPr>
              <a:buFontTx/>
              <a:buChar char="•"/>
            </a:pPr>
            <a:r>
              <a:rPr lang="lv-LV" sz="2800"/>
              <a:t>1 lieta ir, ka tu </a:t>
            </a:r>
            <a:r>
              <a:rPr lang="lv-LV" sz="2800" b="1"/>
              <a:t>paņem kritušo lietas</a:t>
            </a:r>
            <a:r>
              <a:rPr lang="lv-LV" sz="2800"/>
              <a:t>, </a:t>
            </a:r>
            <a:r>
              <a:rPr lang="lv-LV" sz="2800" b="1"/>
              <a:t>Bet</a:t>
            </a:r>
            <a:r>
              <a:rPr lang="lv-LV" sz="2800"/>
              <a:t> pavisam cita, ka </a:t>
            </a:r>
            <a:r>
              <a:rPr lang="lv-LV" sz="2800" b="1"/>
              <a:t>aplaupa nekarotājus</a:t>
            </a:r>
            <a:r>
              <a:rPr lang="lv-LV" sz="2800"/>
              <a:t>, </a:t>
            </a:r>
            <a:r>
              <a:rPr lang="lv-LV" sz="2800" b="1"/>
              <a:t>izvaro</a:t>
            </a:r>
            <a:r>
              <a:rPr lang="lv-LV" sz="2800"/>
              <a:t>, </a:t>
            </a:r>
            <a:r>
              <a:rPr lang="lv-LV" sz="2800" b="1"/>
              <a:t>izspiež naudu</a:t>
            </a:r>
            <a:r>
              <a:rPr lang="lv-LV" sz="2800"/>
              <a:t>, izmantojot savu </a:t>
            </a:r>
            <a:r>
              <a:rPr lang="lv-LV" sz="2800" b="1"/>
              <a:t>karavīra varu un amatu</a:t>
            </a:r>
            <a:r>
              <a:rPr lang="lv-LV" sz="2800"/>
              <a:t>.  </a:t>
            </a:r>
          </a:p>
          <a:p>
            <a:pPr>
              <a:buFontTx/>
              <a:buChar char="•"/>
            </a:pPr>
            <a:r>
              <a:rPr lang="lv-LV" sz="2800"/>
              <a:t>Jānis </a:t>
            </a:r>
            <a:r>
              <a:rPr lang="lv-LV" sz="2800" b="1"/>
              <a:t>rosina</a:t>
            </a:r>
            <a:r>
              <a:rPr lang="lv-LV" sz="2800"/>
              <a:t> uz </a:t>
            </a:r>
            <a:r>
              <a:rPr lang="lv-LV" sz="2800" b="1"/>
              <a:t>godīgumu</a:t>
            </a:r>
            <a:r>
              <a:rPr lang="lv-LV" sz="2800"/>
              <a:t> un </a:t>
            </a:r>
            <a:r>
              <a:rPr lang="lv-LV" sz="2800" b="1"/>
              <a:t>pārmaiņām </a:t>
            </a:r>
            <a:r>
              <a:rPr lang="lv-LV" sz="2800"/>
              <a:t>visās </a:t>
            </a:r>
            <a:r>
              <a:rPr lang="lv-LV" sz="2800" b="1"/>
              <a:t>profesijās</a:t>
            </a:r>
            <a:r>
              <a:rPr lang="lv-LV" sz="2800"/>
              <a:t> un </a:t>
            </a:r>
            <a:r>
              <a:rPr lang="lv-LV" sz="2800" b="1"/>
              <a:t>aicinājumos</a:t>
            </a:r>
            <a:r>
              <a:rPr lang="lv-LV" sz="2800"/>
              <a:t>.</a:t>
            </a:r>
          </a:p>
        </p:txBody>
      </p:sp>
      <p:pic>
        <p:nvPicPr>
          <p:cNvPr id="9221" name="Picture 5" descr="http://izraelaspieraksti.files.wordpress.com/2009/01/armijnieki.jpg"/>
          <p:cNvPicPr>
            <a:picLocks noChangeAspect="1" noChangeArrowheads="1"/>
          </p:cNvPicPr>
          <p:nvPr/>
        </p:nvPicPr>
        <p:blipFill>
          <a:blip r:embed="rId2"/>
          <a:srcRect/>
          <a:stretch>
            <a:fillRect/>
          </a:stretch>
        </p:blipFill>
        <p:spPr bwMode="auto">
          <a:xfrm>
            <a:off x="5438795" y="1000108"/>
            <a:ext cx="3705205" cy="3092152"/>
          </a:xfrm>
          <a:prstGeom prst="rect">
            <a:avLst/>
          </a:prstGeom>
          <a:ln>
            <a:noFill/>
          </a:ln>
          <a:effectLst>
            <a:softEdge rad="112500"/>
          </a:effectLst>
        </p:spPr>
      </p:pic>
      <p:pic>
        <p:nvPicPr>
          <p:cNvPr id="9223" name="Picture 7" descr="http://www.fotobanka.lv/images/products1/iu000142a.jpg"/>
          <p:cNvPicPr>
            <a:picLocks noChangeAspect="1" noChangeArrowheads="1"/>
          </p:cNvPicPr>
          <p:nvPr/>
        </p:nvPicPr>
        <p:blipFill>
          <a:blip r:embed="rId3"/>
          <a:srcRect/>
          <a:stretch>
            <a:fillRect/>
          </a:stretch>
        </p:blipFill>
        <p:spPr bwMode="auto">
          <a:xfrm>
            <a:off x="5357818" y="4071942"/>
            <a:ext cx="3786182" cy="2695576"/>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ppt_x"/>
                                          </p:val>
                                        </p:tav>
                                        <p:tav tm="100000">
                                          <p:val>
                                            <p:strVal val="#ppt_x"/>
                                          </p:val>
                                        </p:tav>
                                      </p:tavLst>
                                    </p:anim>
                                    <p:anim calcmode="lin" valueType="num">
                                      <p:cBhvr additive="base">
                                        <p:cTn id="8" dur="500" fill="hold"/>
                                        <p:tgtEl>
                                          <p:spTgt spid="1126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9223"/>
                                        </p:tgtEl>
                                        <p:attrNameLst>
                                          <p:attrName>style.visibility</p:attrName>
                                        </p:attrNameLst>
                                      </p:cBhvr>
                                      <p:to>
                                        <p:strVal val="visible"/>
                                      </p:to>
                                    </p:set>
                                    <p:animEffect transition="in" filter="fade">
                                      <p:cBhvr>
                                        <p:cTn id="11" dur="2000"/>
                                        <p:tgtEl>
                                          <p:spTgt spid="9223"/>
                                        </p:tgtEl>
                                      </p:cBhvr>
                                    </p:animEffect>
                                  </p:childTnLst>
                                </p:cTn>
                              </p:par>
                              <p:par>
                                <p:cTn id="12" presetID="10" presetClass="entr" presetSubtype="0" fill="hold" nodeType="withEffect">
                                  <p:stCondLst>
                                    <p:cond delay="0"/>
                                  </p:stCondLst>
                                  <p:childTnLst>
                                    <p:set>
                                      <p:cBhvr>
                                        <p:cTn id="13" dur="1" fill="hold">
                                          <p:stCondLst>
                                            <p:cond delay="0"/>
                                          </p:stCondLst>
                                        </p:cTn>
                                        <p:tgtEl>
                                          <p:spTgt spid="9221"/>
                                        </p:tgtEl>
                                        <p:attrNameLst>
                                          <p:attrName>style.visibility</p:attrName>
                                        </p:attrNameLst>
                                      </p:cBhvr>
                                      <p:to>
                                        <p:strVal val="visible"/>
                                      </p:to>
                                    </p:set>
                                    <p:animEffect transition="in" filter="fade">
                                      <p:cBhvr>
                                        <p:cTn id="14" dur="2000"/>
                                        <p:tgtEl>
                                          <p:spTgt spid="9221"/>
                                        </p:tgtEl>
                                      </p:cBhvr>
                                    </p:animEffect>
                                  </p:childTnLst>
                                </p:cTn>
                              </p:par>
                            </p:childTnLst>
                          </p:cTn>
                        </p:par>
                        <p:par>
                          <p:cTn id="15" fill="hold">
                            <p:stCondLst>
                              <p:cond delay="2000"/>
                            </p:stCondLst>
                            <p:childTnLst>
                              <p:par>
                                <p:cTn id="16" presetID="2" presetClass="entr" presetSubtype="4"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utoUpdateAnimBg="0"/>
      <p:bldP spid="7"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7" name="Rectangle 3"/>
          <p:cNvSpPr>
            <a:spLocks noGrp="1" noChangeArrowheads="1"/>
          </p:cNvSpPr>
          <p:nvPr>
            <p:ph type="body" idx="1"/>
          </p:nvPr>
        </p:nvSpPr>
        <p:spPr>
          <a:xfrm>
            <a:off x="-323850" y="71438"/>
            <a:ext cx="9358313" cy="1054100"/>
          </a:xfrm>
        </p:spPr>
        <p:txBody>
          <a:bodyPr/>
          <a:lstStyle/>
          <a:p>
            <a:pPr algn="just" eaLnBrk="1" hangingPunct="1">
              <a:lnSpc>
                <a:spcPct val="80000"/>
              </a:lnSpc>
              <a:buFontTx/>
              <a:buNone/>
            </a:pPr>
            <a:r>
              <a:rPr lang="lv-LV" sz="2800" i="1" smtClean="0"/>
              <a:t>   15 Bet, kad ļaudis savās gaidās par Jāni savās sirdīs domāja, vai tas varbūt neesot Kristus, 16 tad Jānis visiem atbildēdams sacīja: "Es kristīju jūs ar ūdeni, bet pēc manis nāks viens spēcīgāks, nekā es esmu, kam es neesmu cienīgs atraisīt kurpju siksnas. Tas jūs kristīs ar Svēto Garu un uguni.   </a:t>
            </a:r>
          </a:p>
        </p:txBody>
      </p:sp>
      <p:sp>
        <p:nvSpPr>
          <p:cNvPr id="7" name="Rectangle 6"/>
          <p:cNvSpPr>
            <a:spLocks noChangeArrowheads="1"/>
          </p:cNvSpPr>
          <p:nvPr/>
        </p:nvSpPr>
        <p:spPr bwMode="auto">
          <a:xfrm>
            <a:off x="0" y="2071688"/>
            <a:ext cx="6643688" cy="4832350"/>
          </a:xfrm>
          <a:prstGeom prst="rect">
            <a:avLst/>
          </a:prstGeom>
          <a:noFill/>
          <a:ln w="9525">
            <a:noFill/>
            <a:miter lim="800000"/>
            <a:headEnd/>
            <a:tailEnd/>
          </a:ln>
        </p:spPr>
        <p:txBody>
          <a:bodyPr>
            <a:spAutoFit/>
          </a:bodyPr>
          <a:lstStyle/>
          <a:p>
            <a:pPr>
              <a:buFontTx/>
              <a:buChar char="•"/>
            </a:pPr>
            <a:r>
              <a:rPr lang="lv-LV" sz="2800" b="1"/>
              <a:t>Jāņa kristība</a:t>
            </a:r>
            <a:r>
              <a:rPr lang="lv-LV" sz="2800"/>
              <a:t> bija </a:t>
            </a:r>
            <a:r>
              <a:rPr lang="lv-LV" sz="2800" b="1"/>
              <a:t>priekšvēstnesis</a:t>
            </a:r>
            <a:r>
              <a:rPr lang="lv-LV" sz="2800"/>
              <a:t> </a:t>
            </a:r>
            <a:r>
              <a:rPr lang="lv-LV" sz="2800" b="1"/>
              <a:t>Jēzus</a:t>
            </a:r>
            <a:r>
              <a:rPr lang="lv-LV" sz="2800"/>
              <a:t> dotajai </a:t>
            </a:r>
            <a:r>
              <a:rPr lang="lv-LV" sz="2800" b="1"/>
              <a:t>kristībai</a:t>
            </a:r>
            <a:r>
              <a:rPr lang="lv-LV" sz="2800"/>
              <a:t>.</a:t>
            </a:r>
          </a:p>
          <a:p>
            <a:pPr>
              <a:buFontTx/>
              <a:buChar char="•"/>
            </a:pPr>
            <a:r>
              <a:rPr lang="lv-LV" sz="2800"/>
              <a:t>Jānis uz </a:t>
            </a:r>
            <a:r>
              <a:rPr lang="lv-LV" sz="2800" b="1"/>
              <a:t>kristību</a:t>
            </a:r>
            <a:r>
              <a:rPr lang="lv-LV" sz="2800"/>
              <a:t> </a:t>
            </a:r>
            <a:r>
              <a:rPr lang="lv-LV" sz="2800" b="1"/>
              <a:t>aicināja</a:t>
            </a:r>
            <a:r>
              <a:rPr lang="lv-LV" sz="2800"/>
              <a:t> gan pagānus, gan</a:t>
            </a:r>
            <a:r>
              <a:rPr lang="lv-LV" sz="2800" b="1"/>
              <a:t> jūdus.</a:t>
            </a:r>
            <a:endParaRPr lang="lv-LV" sz="2800"/>
          </a:p>
          <a:p>
            <a:pPr>
              <a:buFontTx/>
              <a:buChar char="•"/>
            </a:pPr>
            <a:r>
              <a:rPr lang="lv-LV" sz="2800"/>
              <a:t>Jānis jūdiem norādīja: Ja jūs neatgriezīsieties no </a:t>
            </a:r>
            <a:r>
              <a:rPr lang="lv-LV" sz="2800" b="1"/>
              <a:t>saviem grēkiem,  ar apgraizīšanu</a:t>
            </a:r>
            <a:r>
              <a:rPr lang="lv-LV" sz="2800"/>
              <a:t> jums nepietiks!</a:t>
            </a:r>
          </a:p>
          <a:p>
            <a:pPr>
              <a:buFontTx/>
              <a:buChar char="•"/>
            </a:pPr>
            <a:r>
              <a:rPr lang="lv-LV" sz="2800" b="1"/>
              <a:t>Jāņa kristība</a:t>
            </a:r>
            <a:r>
              <a:rPr lang="lv-LV" sz="2800"/>
              <a:t> </a:t>
            </a:r>
            <a:r>
              <a:rPr lang="lv-LV" sz="2800" b="1"/>
              <a:t>apliecina</a:t>
            </a:r>
            <a:r>
              <a:rPr lang="lv-LV" sz="2800"/>
              <a:t>, ka </a:t>
            </a:r>
            <a:r>
              <a:rPr lang="lv-LV" sz="2800" b="1"/>
              <a:t>esam grēcinieki</a:t>
            </a:r>
            <a:r>
              <a:rPr lang="lv-LV" sz="2800"/>
              <a:t>, ka vajag mums Kristu.</a:t>
            </a:r>
          </a:p>
          <a:p>
            <a:pPr>
              <a:buFontTx/>
              <a:buChar char="•"/>
            </a:pPr>
            <a:r>
              <a:rPr lang="lv-LV" sz="2800" u="sng"/>
              <a:t>Jāņa kristība ir daļa no Jēzus kristības</a:t>
            </a:r>
            <a:r>
              <a:rPr lang="lv-LV" sz="2800"/>
              <a:t>.</a:t>
            </a:r>
          </a:p>
          <a:p>
            <a:pPr>
              <a:buFontTx/>
              <a:buChar char="•"/>
            </a:pPr>
            <a:r>
              <a:rPr lang="lv-LV" sz="2800"/>
              <a:t>Jēzus kristībā </a:t>
            </a:r>
            <a:r>
              <a:rPr lang="lv-LV" sz="2800" b="1"/>
              <a:t>tiek dots arī Sv. Gars</a:t>
            </a:r>
            <a:r>
              <a:rPr lang="lv-LV" sz="2800"/>
              <a:t>. </a:t>
            </a:r>
          </a:p>
        </p:txBody>
      </p:sp>
      <p:pic>
        <p:nvPicPr>
          <p:cNvPr id="10245" name="Picture 5" descr="http://www.crossroadsinitiative.com/pics/Jesus_Son_of_god_Holy_Spirit.JPG"/>
          <p:cNvPicPr>
            <a:picLocks noChangeAspect="1" noChangeArrowheads="1"/>
          </p:cNvPicPr>
          <p:nvPr/>
        </p:nvPicPr>
        <p:blipFill>
          <a:blip r:embed="rId2"/>
          <a:srcRect/>
          <a:stretch>
            <a:fillRect/>
          </a:stretch>
        </p:blipFill>
        <p:spPr bwMode="auto">
          <a:xfrm>
            <a:off x="6286512" y="1785926"/>
            <a:ext cx="2857488" cy="428628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1267"/>
                                        </p:tgtEl>
                                        <p:attrNameLst>
                                          <p:attrName>style.visibility</p:attrName>
                                        </p:attrNameLst>
                                      </p:cBhvr>
                                      <p:to>
                                        <p:strVal val="visible"/>
                                      </p:to>
                                    </p:set>
                                    <p:anim calcmode="lin" valueType="num">
                                      <p:cBhvr additive="base">
                                        <p:cTn id="7" dur="500" fill="hold"/>
                                        <p:tgtEl>
                                          <p:spTgt spid="11267"/>
                                        </p:tgtEl>
                                        <p:attrNameLst>
                                          <p:attrName>ppt_x</p:attrName>
                                        </p:attrNameLst>
                                      </p:cBhvr>
                                      <p:tavLst>
                                        <p:tav tm="0">
                                          <p:val>
                                            <p:strVal val="#ppt_x"/>
                                          </p:val>
                                        </p:tav>
                                        <p:tav tm="100000">
                                          <p:val>
                                            <p:strVal val="#ppt_x"/>
                                          </p:val>
                                        </p:tav>
                                      </p:tavLst>
                                    </p:anim>
                                    <p:anim calcmode="lin" valueType="num">
                                      <p:cBhvr additive="base">
                                        <p:cTn id="8" dur="500" fill="hold"/>
                                        <p:tgtEl>
                                          <p:spTgt spid="1126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0245"/>
                                        </p:tgtEl>
                                        <p:attrNameLst>
                                          <p:attrName>style.visibility</p:attrName>
                                        </p:attrNameLst>
                                      </p:cBhvr>
                                      <p:to>
                                        <p:strVal val="visible"/>
                                      </p:to>
                                    </p:set>
                                    <p:animEffect transition="in" filter="fade">
                                      <p:cBhvr>
                                        <p:cTn id="11" dur="2000"/>
                                        <p:tgtEl>
                                          <p:spTgt spid="10245"/>
                                        </p:tgtEl>
                                      </p:cBhvr>
                                    </p:animEffect>
                                  </p:childTnLst>
                                </p:cTn>
                              </p:par>
                            </p:childTnLst>
                          </p:cTn>
                        </p:par>
                        <p:par>
                          <p:cTn id="12" fill="hold">
                            <p:stCondLst>
                              <p:cond delay="2000"/>
                            </p:stCondLst>
                            <p:childTnLst>
                              <p:par>
                                <p:cTn id="13" presetID="2" presetClass="entr" presetSubtype="4"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7" grpId="0" autoUpdateAnimBg="0"/>
      <p:bldP spid="7" grpId="0" autoUpdateAnimBg="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5847</TotalTime>
  <Words>1067</Words>
  <Application>Microsoft Office PowerPoint</Application>
  <PresentationFormat>On-screen Show (4:3)</PresentationFormat>
  <Paragraphs>52</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Default Design</vt:lpstr>
      <vt:lpstr>Lk.3:7-16 Odžu dzimums</vt:lpstr>
      <vt:lpstr>Lk.3:7-16 Odžu dzimums</vt:lpstr>
      <vt:lpstr>Slide 3</vt:lpstr>
      <vt:lpstr>Slide 4</vt:lpstr>
      <vt:lpstr>Slide 5</vt:lpstr>
      <vt:lpstr>Slide 6</vt:lpstr>
      <vt:lpstr>Slide 7</vt:lpstr>
      <vt:lpstr>Slide 8</vt:lpstr>
      <vt:lpstr>Slide 9</vt:lpstr>
      <vt:lpstr>Noslēgums</vt:lpstr>
      <vt:lpstr>Un Dieva miers, kas ir augstāks par visu saprašanu lai pasargā jūsu sirdis un jūsu domas. Āmen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Lk.17:11-19  “Desmit spitālīgie”</dc:title>
  <dc:creator>RobertsO</dc:creator>
  <cp:lastModifiedBy>RO</cp:lastModifiedBy>
  <cp:revision>90</cp:revision>
  <dcterms:created xsi:type="dcterms:W3CDTF">2010-10-07T14:46:11Z</dcterms:created>
  <dcterms:modified xsi:type="dcterms:W3CDTF">2018-12-18T14:28:25Z</dcterms:modified>
</cp:coreProperties>
</file>