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8" r:id="rId2"/>
    <p:sldId id="284" r:id="rId3"/>
    <p:sldId id="275" r:id="rId4"/>
    <p:sldId id="285" r:id="rId5"/>
    <p:sldId id="287" r:id="rId6"/>
    <p:sldId id="288" r:id="rId7"/>
    <p:sldId id="280" r:id="rId8"/>
    <p:sldId id="286" r:id="rId9"/>
    <p:sldId id="282" r:id="rId10"/>
    <p:sldId id="283" r:id="rId11"/>
    <p:sldId id="272" r:id="rId12"/>
  </p:sldIdLst>
  <p:sldSz cx="9144000" cy="6858000" type="screen4x3"/>
  <p:notesSz cx="7010400" cy="9296400"/>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showOutlineIcons="0">
    <p:restoredLeft sz="15620"/>
    <p:restoredTop sz="94660"/>
  </p:normalViewPr>
  <p:slideViewPr>
    <p:cSldViewPr>
      <p:cViewPr varScale="1">
        <p:scale>
          <a:sx n="65" d="100"/>
          <a:sy n="65" d="100"/>
        </p:scale>
        <p:origin x="-740" y="-64"/>
      </p:cViewPr>
      <p:guideLst>
        <p:guide orient="horz" pos="2160"/>
        <p:guide pos="2880"/>
      </p:guideLst>
    </p:cSldViewPr>
  </p:slideViewPr>
  <p:notesTextViewPr>
    <p:cViewPr>
      <p:scale>
        <a:sx n="100" d="100"/>
        <a:sy n="100" d="100"/>
      </p:scale>
      <p:origin x="0" y="0"/>
    </p:cViewPr>
  </p:notesTextViewPr>
  <p:sorterViewPr>
    <p:cViewPr>
      <p:scale>
        <a:sx n="90" d="100"/>
        <a:sy n="90" d="100"/>
      </p:scale>
      <p:origin x="0" y="46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smtClean="0"/>
            </a:lvl1pPr>
          </a:lstStyle>
          <a:p>
            <a:pPr>
              <a:defRPr/>
            </a:pPr>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smtClean="0"/>
            </a:lvl1pPr>
          </a:lstStyle>
          <a:p>
            <a:pPr>
              <a:defRPr/>
            </a:pPr>
            <a:fld id="{3A9FAF78-39C7-43AA-927C-6EEA36956382}" type="datetimeFigureOut">
              <a:rPr lang="en-US"/>
              <a:pPr>
                <a:defRPr/>
              </a:pPr>
              <a:t>5/25/2019</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pPr lvl="0"/>
            <a:endParaRPr lang="en-US" noProof="0" smtClean="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smtClean="0"/>
            </a:lvl1pPr>
          </a:lstStyle>
          <a:p>
            <a:pPr>
              <a:defRPr/>
            </a:pPr>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smtClean="0"/>
            </a:lvl1pPr>
          </a:lstStyle>
          <a:p>
            <a:pPr>
              <a:defRPr/>
            </a:pPr>
            <a:fld id="{F8FE6882-6E1C-40E7-ADB4-51CB576558FC}"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p>
            <a:pPr defTabSz="931774"/>
            <a:fld id="{F581BD91-103A-4446-A126-BEB65C2822EC}" type="slidenum">
              <a:rPr lang="lv-LV" smtClean="0">
                <a:latin typeface="Arial" charset="0"/>
              </a:rPr>
              <a:pPr defTabSz="931774"/>
              <a:t>5</a:t>
            </a:fld>
            <a:endParaRPr lang="lv-LV" dirty="0" smtClean="0">
              <a:latin typeface="Arial" charset="0"/>
            </a:endParaRPr>
          </a:p>
        </p:txBody>
      </p:sp>
      <p:sp>
        <p:nvSpPr>
          <p:cNvPr id="20483" name="Rectangle 2"/>
          <p:cNvSpPr>
            <a:spLocks noGrp="1" noRot="1" noChangeAspect="1" noChangeArrowheads="1" noTextEdit="1"/>
          </p:cNvSpPr>
          <p:nvPr>
            <p:ph type="sldImg"/>
          </p:nvPr>
        </p:nvSpPr>
        <p:spPr>
          <a:xfrm>
            <a:off x="1182688" y="698500"/>
            <a:ext cx="4645025" cy="3484563"/>
          </a:xfrm>
          <a:ln/>
        </p:spPr>
      </p:sp>
      <p:sp>
        <p:nvSpPr>
          <p:cNvPr id="20484" name="Rectangle 3"/>
          <p:cNvSpPr>
            <a:spLocks noGrp="1" noChangeArrowheads="1"/>
          </p:cNvSpPr>
          <p:nvPr>
            <p:ph type="body" idx="1"/>
          </p:nvPr>
        </p:nvSpPr>
        <p:spPr>
          <a:xfrm>
            <a:off x="700714" y="4415530"/>
            <a:ext cx="5608975" cy="4182116"/>
          </a:xfrm>
          <a:noFill/>
          <a:ln/>
        </p:spPr>
        <p:txBody>
          <a:bodyPr/>
          <a:lstStyle/>
          <a:p>
            <a:pPr eaLnBrk="1" hangingPunct="1"/>
            <a:endParaRPr lang="lv-LV" smtClean="0">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pPr defTabSz="931774"/>
            <a:fld id="{B4445EE4-A472-4AB2-BB9D-1B816A240016}" type="slidenum">
              <a:rPr lang="lv-LV" smtClean="0">
                <a:latin typeface="Arial" charset="0"/>
              </a:rPr>
              <a:pPr defTabSz="931774"/>
              <a:t>6</a:t>
            </a:fld>
            <a:endParaRPr lang="lv-LV" dirty="0" smtClean="0">
              <a:latin typeface="Arial" charset="0"/>
            </a:endParaRPr>
          </a:p>
        </p:txBody>
      </p:sp>
      <p:sp>
        <p:nvSpPr>
          <p:cNvPr id="22531" name="Rectangle 2"/>
          <p:cNvSpPr>
            <a:spLocks noGrp="1" noRot="1" noChangeAspect="1" noChangeArrowheads="1" noTextEdit="1"/>
          </p:cNvSpPr>
          <p:nvPr>
            <p:ph type="sldImg"/>
          </p:nvPr>
        </p:nvSpPr>
        <p:spPr>
          <a:xfrm>
            <a:off x="1182688" y="698500"/>
            <a:ext cx="4645025" cy="3484563"/>
          </a:xfrm>
          <a:ln/>
        </p:spPr>
      </p:sp>
      <p:sp>
        <p:nvSpPr>
          <p:cNvPr id="22532" name="Rectangle 3"/>
          <p:cNvSpPr>
            <a:spLocks noGrp="1" noChangeArrowheads="1"/>
          </p:cNvSpPr>
          <p:nvPr>
            <p:ph type="body" idx="1"/>
          </p:nvPr>
        </p:nvSpPr>
        <p:spPr>
          <a:xfrm>
            <a:off x="700714" y="4415530"/>
            <a:ext cx="5608975" cy="4182116"/>
          </a:xfrm>
          <a:noFill/>
          <a:ln/>
        </p:spPr>
        <p:txBody>
          <a:bodyPr/>
          <a:lstStyle/>
          <a:p>
            <a:pPr eaLnBrk="1" hangingPunct="1"/>
            <a:endParaRPr lang="lv-LV" smtClean="0">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C2606FF8-BA0F-44EB-B784-BAB02E427B98}"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D304B9D-6EED-4652-BAC9-E573E677F26A}"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70834A5E-C1CE-4351-A4F5-2AC6C6C67E96}" type="slidenum">
              <a:rPr lang="lv-LV"/>
              <a:pPr>
                <a:defRPr/>
              </a:pPr>
              <a:t>‹#›</a:t>
            </a:fld>
            <a:endParaRPr lang="lv-LV"/>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39"/>
          <p:cNvSpPr>
            <a:spLocks noGrp="1" noChangeArrowheads="1"/>
          </p:cNvSpPr>
          <p:nvPr>
            <p:ph type="dt" sz="half" idx="10"/>
          </p:nvPr>
        </p:nvSpPr>
        <p:spPr>
          <a:ln/>
        </p:spPr>
        <p:txBody>
          <a:bodyPr/>
          <a:lstStyle>
            <a:lvl1pPr>
              <a:defRPr/>
            </a:lvl1pPr>
          </a:lstStyle>
          <a:p>
            <a:pPr>
              <a:defRPr/>
            </a:pPr>
            <a:endParaRPr lang="en-US"/>
          </a:p>
        </p:txBody>
      </p:sp>
      <p:sp>
        <p:nvSpPr>
          <p:cNvPr id="6" name="Rectangle 40"/>
          <p:cNvSpPr>
            <a:spLocks noGrp="1" noChangeArrowheads="1"/>
          </p:cNvSpPr>
          <p:nvPr>
            <p:ph type="ftr" sz="quarter" idx="11"/>
          </p:nvPr>
        </p:nvSpPr>
        <p:spPr>
          <a:ln/>
        </p:spPr>
        <p:txBody>
          <a:bodyPr/>
          <a:lstStyle>
            <a:lvl1pPr>
              <a:defRPr/>
            </a:lvl1pPr>
          </a:lstStyle>
          <a:p>
            <a:pPr>
              <a:defRPr/>
            </a:pPr>
            <a:endParaRPr lang="en-US"/>
          </a:p>
        </p:txBody>
      </p:sp>
      <p:sp>
        <p:nvSpPr>
          <p:cNvPr id="7" name="Rectangle 41"/>
          <p:cNvSpPr>
            <a:spLocks noGrp="1" noChangeArrowheads="1"/>
          </p:cNvSpPr>
          <p:nvPr>
            <p:ph type="sldNum" sz="quarter" idx="12"/>
          </p:nvPr>
        </p:nvSpPr>
        <p:spPr>
          <a:ln/>
        </p:spPr>
        <p:txBody>
          <a:bodyPr/>
          <a:lstStyle>
            <a:lvl1pPr>
              <a:defRPr/>
            </a:lvl1pPr>
          </a:lstStyle>
          <a:p>
            <a:pPr>
              <a:defRPr/>
            </a:pPr>
            <a:fld id="{832194F1-E9DE-49D2-96DF-9F7BE72D4275}"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2CCF13D6-9A3B-4B79-802A-777AE653483D}"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EC6A4C2D-9B3C-414F-B009-E22F7AE4F7CF}"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E5B83A19-5C01-4F8D-953D-D018128C04BE}"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88E7AD56-9AB2-4792-A5F4-4FF1A22EDA73}"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8A38C610-984F-4D42-97D8-84AC7D39FB71}"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CFCEE1A5-E5FF-4E4D-BDB3-02C42D3A74A9}"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C7AA1834-452D-4757-A4C9-63B333B8AECA}"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774E18D2-1EEA-44FD-A970-8B05E9397AA4}"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lin ang="16200000" scaled="1"/>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C34C2FD2-C698-47AF-B372-809E5FDA7807}"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179388" y="53975"/>
            <a:ext cx="8175625" cy="1071563"/>
          </a:xfrm>
        </p:spPr>
        <p:txBody>
          <a:bodyPr/>
          <a:lstStyle/>
          <a:p>
            <a:pPr eaLnBrk="1" hangingPunct="1"/>
            <a:r>
              <a:rPr lang="lv-LV" sz="4000" b="1" dirty="0" smtClean="0">
                <a:solidFill>
                  <a:schemeClr val="tx1"/>
                </a:solidFill>
              </a:rPr>
              <a:t>Jņ.14:23-29 Miers</a:t>
            </a:r>
            <a:endParaRPr lang="lv-LV" sz="4000" b="1" dirty="0" smtClean="0">
              <a:solidFill>
                <a:schemeClr val="tx1"/>
              </a:solidFill>
            </a:endParaRPr>
          </a:p>
        </p:txBody>
      </p:sp>
      <p:pic>
        <p:nvPicPr>
          <p:cNvPr id="2051" name="Picture 3" descr="DOVE019"/>
          <p:cNvPicPr>
            <a:picLocks noChangeAspect="1" noChangeArrowheads="1"/>
          </p:cNvPicPr>
          <p:nvPr/>
        </p:nvPicPr>
        <p:blipFill>
          <a:blip r:embed="rId2"/>
          <a:srcRect/>
          <a:stretch>
            <a:fillRect/>
          </a:stretch>
        </p:blipFill>
        <p:spPr bwMode="auto">
          <a:xfrm>
            <a:off x="250825" y="73025"/>
            <a:ext cx="649288" cy="922338"/>
          </a:xfrm>
          <a:prstGeom prst="rect">
            <a:avLst/>
          </a:prstGeom>
          <a:noFill/>
          <a:ln w="9525">
            <a:noFill/>
            <a:miter lim="800000"/>
            <a:headEnd/>
            <a:tailEnd/>
          </a:ln>
        </p:spPr>
      </p:pic>
      <p:sp>
        <p:nvSpPr>
          <p:cNvPr id="2052" name="Text Box 6"/>
          <p:cNvSpPr txBox="1">
            <a:spLocks noChangeArrowheads="1"/>
          </p:cNvSpPr>
          <p:nvPr/>
        </p:nvSpPr>
        <p:spPr bwMode="auto">
          <a:xfrm>
            <a:off x="7451725" y="0"/>
            <a:ext cx="1692275" cy="396875"/>
          </a:xfrm>
          <a:prstGeom prst="rect">
            <a:avLst/>
          </a:prstGeom>
          <a:noFill/>
          <a:ln w="9525">
            <a:noFill/>
            <a:miter lim="800000"/>
            <a:headEnd/>
            <a:tailEnd/>
          </a:ln>
        </p:spPr>
        <p:txBody>
          <a:bodyPr>
            <a:spAutoFit/>
          </a:bodyPr>
          <a:lstStyle/>
          <a:p>
            <a:pPr>
              <a:spcBef>
                <a:spcPct val="50000"/>
              </a:spcBef>
            </a:pPr>
            <a:r>
              <a:rPr lang="lv-LV" sz="2000" dirty="0" smtClean="0"/>
              <a:t>26.mai.2019.</a:t>
            </a:r>
            <a:endParaRPr lang="lv-LV" sz="2000" dirty="0"/>
          </a:p>
        </p:txBody>
      </p:sp>
      <p:pic>
        <p:nvPicPr>
          <p:cNvPr id="2055" name="Picture 7" descr="Saistīts attēls"/>
          <p:cNvPicPr>
            <a:picLocks noChangeAspect="1" noChangeArrowheads="1"/>
          </p:cNvPicPr>
          <p:nvPr/>
        </p:nvPicPr>
        <p:blipFill>
          <a:blip r:embed="rId3"/>
          <a:srcRect/>
          <a:stretch>
            <a:fillRect/>
          </a:stretch>
        </p:blipFill>
        <p:spPr bwMode="auto">
          <a:xfrm>
            <a:off x="214282" y="928670"/>
            <a:ext cx="8572560" cy="570965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0"/>
            <a:ext cx="9540875" cy="1204913"/>
          </a:xfrm>
        </p:spPr>
        <p:txBody>
          <a:bodyPr/>
          <a:lstStyle/>
          <a:p>
            <a:pPr algn="just" eaLnBrk="1" hangingPunct="1">
              <a:lnSpc>
                <a:spcPct val="80000"/>
              </a:lnSpc>
              <a:buFontTx/>
              <a:buNone/>
            </a:pPr>
            <a:r>
              <a:rPr lang="lv-LV" sz="2000" i="1" dirty="0" smtClean="0"/>
              <a:t>      </a:t>
            </a:r>
            <a:r>
              <a:rPr lang="lv-LV" sz="2800" i="1" dirty="0" smtClean="0"/>
              <a:t>28 Ja jūs Mani mīlētu, jūs priecātos, ka Es eju pie Tēva</a:t>
            </a:r>
            <a:r>
              <a:rPr lang="lv-LV" sz="2800" i="1" dirty="0" smtClean="0"/>
              <a:t>. </a:t>
            </a:r>
            <a:r>
              <a:rPr lang="lv-LV" sz="2800" i="1" dirty="0" smtClean="0"/>
              <a:t>29 To Es jums jau tagad esmu sacījis, pirms tas notiek, lai, kad tas būs noticis, jūs ticētu. </a:t>
            </a:r>
            <a:endParaRPr lang="lv-LV" sz="2800" i="1" dirty="0" smtClean="0"/>
          </a:p>
        </p:txBody>
      </p:sp>
      <p:sp>
        <p:nvSpPr>
          <p:cNvPr id="7" name="Rectangle 6"/>
          <p:cNvSpPr>
            <a:spLocks noChangeArrowheads="1"/>
          </p:cNvSpPr>
          <p:nvPr/>
        </p:nvSpPr>
        <p:spPr bwMode="auto">
          <a:xfrm>
            <a:off x="0" y="1285860"/>
            <a:ext cx="4752975" cy="5262563"/>
          </a:xfrm>
          <a:prstGeom prst="rect">
            <a:avLst/>
          </a:prstGeom>
          <a:noFill/>
          <a:ln w="9525">
            <a:noFill/>
            <a:miter lim="800000"/>
            <a:headEnd/>
            <a:tailEnd/>
          </a:ln>
        </p:spPr>
        <p:txBody>
          <a:bodyPr>
            <a:spAutoFit/>
          </a:bodyPr>
          <a:lstStyle/>
          <a:p>
            <a:pPr>
              <a:buFontTx/>
              <a:buChar char="•"/>
            </a:pPr>
            <a:r>
              <a:rPr lang="lv-LV" sz="2800" dirty="0"/>
              <a:t>Jēzus norāda uz to, ko nozīmē </a:t>
            </a:r>
            <a:r>
              <a:rPr lang="lv-LV" sz="2800" b="1" dirty="0"/>
              <a:t>patiesa mīlestība.</a:t>
            </a:r>
          </a:p>
          <a:p>
            <a:pPr>
              <a:buFontTx/>
              <a:buChar char="•"/>
            </a:pPr>
            <a:r>
              <a:rPr lang="lv-LV" sz="2800" dirty="0"/>
              <a:t>tad ja Dievs kādu </a:t>
            </a:r>
            <a:r>
              <a:rPr lang="lv-LV" sz="2800" b="1" dirty="0"/>
              <a:t>ticīgu cilvēku</a:t>
            </a:r>
            <a:r>
              <a:rPr lang="lv-LV" sz="2800" dirty="0"/>
              <a:t> </a:t>
            </a:r>
            <a:r>
              <a:rPr lang="lv-LV" sz="2800" b="1" dirty="0"/>
              <a:t>sauc pie sevis</a:t>
            </a:r>
            <a:r>
              <a:rPr lang="lv-LV" sz="2800" dirty="0"/>
              <a:t> mums nevajadzētu domāt par to, cik </a:t>
            </a:r>
            <a:r>
              <a:rPr lang="lv-LV" sz="2800" b="1" dirty="0"/>
              <a:t>mums</a:t>
            </a:r>
            <a:r>
              <a:rPr lang="lv-LV" sz="2800" dirty="0"/>
              <a:t> tagad ir </a:t>
            </a:r>
            <a:r>
              <a:rPr lang="lv-LV" sz="2800" b="1" dirty="0"/>
              <a:t>slikti,</a:t>
            </a:r>
            <a:r>
              <a:rPr lang="lv-LV" sz="2800" dirty="0"/>
              <a:t> ka šis cilvēks mums ir </a:t>
            </a:r>
            <a:r>
              <a:rPr lang="lv-LV" sz="2800" b="1" dirty="0"/>
              <a:t>atņemts</a:t>
            </a:r>
            <a:r>
              <a:rPr lang="lv-LV" sz="2800" dirty="0"/>
              <a:t>, </a:t>
            </a:r>
          </a:p>
          <a:p>
            <a:pPr>
              <a:buFontTx/>
              <a:buChar char="•"/>
            </a:pPr>
            <a:r>
              <a:rPr lang="lv-LV" sz="2800" dirty="0"/>
              <a:t>bet gan </a:t>
            </a:r>
            <a:r>
              <a:rPr lang="lv-LV" sz="2800" b="1" dirty="0"/>
              <a:t>priecāties</a:t>
            </a:r>
            <a:r>
              <a:rPr lang="lv-LV" sz="2800" dirty="0"/>
              <a:t>, ka šis cilvēks jau ir debesu valstībā, un viņam </a:t>
            </a:r>
            <a:r>
              <a:rPr lang="lv-LV" sz="2800" b="1" dirty="0"/>
              <a:t>tur būs daudz labāk</a:t>
            </a:r>
            <a:endParaRPr lang="lv-LV" sz="2800" dirty="0"/>
          </a:p>
        </p:txBody>
      </p:sp>
      <p:pic>
        <p:nvPicPr>
          <p:cNvPr id="37890" name="Picture 2" descr="http://t2.gstatic.com/images?q=tbn:ANd9GcTYDMvJy_pXQWooOeiZFrtxnIIY4Wx7TfQA4m8EvBUezT4rlba5YQ"/>
          <p:cNvPicPr>
            <a:picLocks noChangeAspect="1" noChangeArrowheads="1"/>
          </p:cNvPicPr>
          <p:nvPr/>
        </p:nvPicPr>
        <p:blipFill>
          <a:blip r:embed="rId2" cstate="print"/>
          <a:srcRect/>
          <a:stretch>
            <a:fillRect/>
          </a:stretch>
        </p:blipFill>
        <p:spPr bwMode="auto">
          <a:xfrm>
            <a:off x="4932040" y="974866"/>
            <a:ext cx="4211960" cy="588313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37890"/>
                                        </p:tgtEl>
                                        <p:attrNameLst>
                                          <p:attrName>style.visibility</p:attrName>
                                        </p:attrNameLst>
                                      </p:cBhvr>
                                      <p:to>
                                        <p:strVal val="visible"/>
                                      </p:to>
                                    </p:set>
                                    <p:animEffect transition="in" filter="fade">
                                      <p:cBhvr>
                                        <p:cTn id="16" dur="2000"/>
                                        <p:tgtEl>
                                          <p:spTgt spid="37890"/>
                                        </p:tgtEl>
                                      </p:cBhvr>
                                    </p:animEffect>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a:srcRect/>
          <a:stretch>
            <a:fillRect/>
          </a:stretch>
        </p:blipFill>
        <p:spPr bwMode="auto">
          <a:xfrm>
            <a:off x="4040188" y="765175"/>
            <a:ext cx="5103812" cy="6092825"/>
          </a:xfrm>
          <a:prstGeom prst="rect">
            <a:avLst/>
          </a:prstGeom>
          <a:noFill/>
          <a:ln w="9525">
            <a:noFill/>
            <a:miter lim="800000"/>
            <a:headEnd/>
            <a:tailEnd/>
          </a:ln>
        </p:spPr>
      </p:pic>
      <p:sp>
        <p:nvSpPr>
          <p:cNvPr id="13315"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179388" y="53975"/>
            <a:ext cx="8175625" cy="1071563"/>
          </a:xfrm>
        </p:spPr>
        <p:txBody>
          <a:bodyPr/>
          <a:lstStyle/>
          <a:p>
            <a:pPr eaLnBrk="1" hangingPunct="1"/>
            <a:r>
              <a:rPr lang="lv-LV" sz="4000" b="1" dirty="0" smtClean="0">
                <a:solidFill>
                  <a:schemeClr val="tx1"/>
                </a:solidFill>
              </a:rPr>
              <a:t>Jņ.14:23-29 Miers</a:t>
            </a:r>
            <a:endParaRPr lang="lv-LV" sz="4000" b="1" dirty="0" smtClean="0">
              <a:solidFill>
                <a:schemeClr val="tx1"/>
              </a:solidFill>
            </a:endParaRPr>
          </a:p>
        </p:txBody>
      </p:sp>
      <p:pic>
        <p:nvPicPr>
          <p:cNvPr id="2051" name="Picture 3" descr="DOVE019"/>
          <p:cNvPicPr>
            <a:picLocks noChangeAspect="1" noChangeArrowheads="1"/>
          </p:cNvPicPr>
          <p:nvPr/>
        </p:nvPicPr>
        <p:blipFill>
          <a:blip r:embed="rId2"/>
          <a:srcRect/>
          <a:stretch>
            <a:fillRect/>
          </a:stretch>
        </p:blipFill>
        <p:spPr bwMode="auto">
          <a:xfrm>
            <a:off x="250825" y="73025"/>
            <a:ext cx="649288" cy="922338"/>
          </a:xfrm>
          <a:prstGeom prst="rect">
            <a:avLst/>
          </a:prstGeom>
          <a:noFill/>
          <a:ln w="9525">
            <a:noFill/>
            <a:miter lim="800000"/>
            <a:headEnd/>
            <a:tailEnd/>
          </a:ln>
        </p:spPr>
      </p:pic>
      <p:sp>
        <p:nvSpPr>
          <p:cNvPr id="2052" name="Text Box 6"/>
          <p:cNvSpPr txBox="1">
            <a:spLocks noChangeArrowheads="1"/>
          </p:cNvSpPr>
          <p:nvPr/>
        </p:nvSpPr>
        <p:spPr bwMode="auto">
          <a:xfrm>
            <a:off x="7451725" y="0"/>
            <a:ext cx="1692275" cy="396875"/>
          </a:xfrm>
          <a:prstGeom prst="rect">
            <a:avLst/>
          </a:prstGeom>
          <a:noFill/>
          <a:ln w="9525">
            <a:noFill/>
            <a:miter lim="800000"/>
            <a:headEnd/>
            <a:tailEnd/>
          </a:ln>
        </p:spPr>
        <p:txBody>
          <a:bodyPr>
            <a:spAutoFit/>
          </a:bodyPr>
          <a:lstStyle/>
          <a:p>
            <a:pPr>
              <a:spcBef>
                <a:spcPct val="50000"/>
              </a:spcBef>
            </a:pPr>
            <a:r>
              <a:rPr lang="lv-LV" sz="2000" dirty="0" smtClean="0"/>
              <a:t>26.mai.2019.</a:t>
            </a:r>
            <a:endParaRPr lang="lv-LV" sz="2000" dirty="0"/>
          </a:p>
        </p:txBody>
      </p:sp>
      <p:sp>
        <p:nvSpPr>
          <p:cNvPr id="7" name="Rectangle 6"/>
          <p:cNvSpPr/>
          <p:nvPr/>
        </p:nvSpPr>
        <p:spPr>
          <a:xfrm>
            <a:off x="0" y="1214422"/>
            <a:ext cx="9144000" cy="4893647"/>
          </a:xfrm>
          <a:prstGeom prst="rect">
            <a:avLst/>
          </a:prstGeom>
        </p:spPr>
        <p:txBody>
          <a:bodyPr wrap="square">
            <a:spAutoFit/>
          </a:bodyPr>
          <a:lstStyle/>
          <a:p>
            <a:pPr algn="just"/>
            <a:r>
              <a:rPr lang="lv-LV" sz="2400" dirty="0" smtClean="0"/>
              <a:t>23 Jēzus viņam atbildēja: "Kas Mani mīl, tas Manus vārdus turēs, un Mans Tēvs to mīlēs, un mēs nāksim pie Viņa un ņemsim pie Viņa mājas vietu. 24 Kas Mani nemīl, tas netur Manus vārdus; bet tie vārdi, ko jūs dzirdat, nav Mani, bet Tēva, kas Mani sūtījis. 25 To Es jums esmu runājis, pie jums būdams. 26 Bet Aizstāvis, Svētais Gars, ko Tēvs sūtīs Manā Vārdā, Tas jums visu mācīs un atgādinās jums visu, ko Es jums esmu sacījis. 27 Mieru Es jums atstāju, Savu mieru Es jums dodu; ne kā pasaule dod, Es jums dodu. Jūsu sirdis lai neiztrūkstas un neizbīstas. 28 Jūs esat dzirdējuši, ka Es jums esmu sacījis: Es aizeju un atkal nākšu pie jums. Ja jūs Mani mīlētu, jūs priecātos, ka Es aizeju pie Tēva, jo Tēvs ir lielāks nekā Es. 29 To Es jums jau tagad esmu sacījis, pirms tas notiek, lai, kad tas būs noticis, jūs ticētu. </a:t>
            </a:r>
            <a:endParaRPr lang="lv-LV" sz="2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0" y="0"/>
            <a:ext cx="9144000" cy="1204913"/>
          </a:xfrm>
        </p:spPr>
        <p:txBody>
          <a:bodyPr/>
          <a:lstStyle/>
          <a:p>
            <a:pPr marL="0" indent="0" algn="just" eaLnBrk="1" hangingPunct="1">
              <a:lnSpc>
                <a:spcPct val="80000"/>
              </a:lnSpc>
              <a:spcBef>
                <a:spcPts val="0"/>
              </a:spcBef>
              <a:buFontTx/>
              <a:buNone/>
            </a:pPr>
            <a:r>
              <a:rPr lang="lv-LV" sz="2800" i="1" dirty="0" smtClean="0"/>
              <a:t> 23 "Kas Mani mīl, tas Manu vārdu turēs, un arī Mans Tēvs to mīlēs, un mēs nāksim un taisīsim pie Viņa mājvietu</a:t>
            </a:r>
            <a:r>
              <a:rPr lang="lv-LV" sz="2800" i="1" dirty="0" smtClean="0"/>
              <a:t>. </a:t>
            </a:r>
            <a:r>
              <a:rPr lang="lv-LV" sz="2800" i="1" dirty="0" smtClean="0"/>
              <a:t>24 Kas Mani nemīl, tas netur Manus vārdus; bet tie vārdi, ko jūs dzirdat, nav Mani, bet Tēva, kas Mani sūtījis. </a:t>
            </a:r>
            <a:endParaRPr lang="lv-LV" i="1" dirty="0" smtClean="0"/>
          </a:p>
        </p:txBody>
      </p:sp>
      <p:sp>
        <p:nvSpPr>
          <p:cNvPr id="7" name="Rectangle 6"/>
          <p:cNvSpPr>
            <a:spLocks noChangeArrowheads="1"/>
          </p:cNvSpPr>
          <p:nvPr/>
        </p:nvSpPr>
        <p:spPr bwMode="auto">
          <a:xfrm>
            <a:off x="0" y="1785926"/>
            <a:ext cx="9144000" cy="1384300"/>
          </a:xfrm>
          <a:prstGeom prst="rect">
            <a:avLst/>
          </a:prstGeom>
          <a:noFill/>
          <a:ln w="9525">
            <a:noFill/>
            <a:miter lim="800000"/>
            <a:headEnd/>
            <a:tailEnd/>
          </a:ln>
        </p:spPr>
        <p:txBody>
          <a:bodyPr wrap="square">
            <a:spAutoFit/>
          </a:bodyPr>
          <a:lstStyle/>
          <a:p>
            <a:pPr>
              <a:buFontTx/>
              <a:buChar char="•"/>
            </a:pPr>
            <a:r>
              <a:rPr lang="lv-LV" sz="2800" dirty="0"/>
              <a:t>Te </a:t>
            </a:r>
            <a:r>
              <a:rPr lang="lv-LV" sz="2800" b="1" dirty="0"/>
              <a:t>Jēzus </a:t>
            </a:r>
            <a:r>
              <a:rPr lang="lv-LV" sz="2800" b="1" dirty="0" smtClean="0"/>
              <a:t>mums </a:t>
            </a:r>
            <a:r>
              <a:rPr lang="lv-LV" sz="2800" b="1" dirty="0"/>
              <a:t>atgādina</a:t>
            </a:r>
            <a:r>
              <a:rPr lang="lv-LV" sz="2800" dirty="0"/>
              <a:t>, ka neviens </a:t>
            </a:r>
            <a:r>
              <a:rPr lang="lv-LV" sz="2800" b="1" dirty="0"/>
              <a:t>nespēj izpildīt bauslību</a:t>
            </a:r>
            <a:r>
              <a:rPr lang="lv-LV" sz="2800" dirty="0"/>
              <a:t> pats </a:t>
            </a:r>
            <a:r>
              <a:rPr lang="lv-LV" sz="2800" b="1" dirty="0"/>
              <a:t>saviem spēkiem</a:t>
            </a:r>
            <a:r>
              <a:rPr lang="lv-LV" sz="2800" dirty="0"/>
              <a:t>, vienīgi </a:t>
            </a:r>
            <a:r>
              <a:rPr lang="lv-LV" sz="2800" b="1" dirty="0"/>
              <a:t>mīlestībā uz Jēzu</a:t>
            </a:r>
            <a:r>
              <a:rPr lang="lv-LV" sz="2800" dirty="0"/>
              <a:t> </a:t>
            </a:r>
            <a:r>
              <a:rPr lang="lv-LV" sz="2800" dirty="0" smtClean="0"/>
              <a:t>varam </a:t>
            </a:r>
            <a:r>
              <a:rPr lang="lv-LV" sz="2800" b="1" dirty="0" smtClean="0"/>
              <a:t>mācīties to turēt</a:t>
            </a:r>
            <a:r>
              <a:rPr lang="lv-LV" sz="2800" dirty="0" smtClean="0"/>
              <a:t>.</a:t>
            </a:r>
            <a:endParaRPr lang="lv-LV" sz="2800" dirty="0"/>
          </a:p>
        </p:txBody>
      </p:sp>
      <p:pic>
        <p:nvPicPr>
          <p:cNvPr id="8198" name="Picture 6" descr="http://t3.gstatic.com/images?q=tbn:ANd9GcSBb587pFK66UOLU7Ce4QsauZfgrEcv4q9luGuuEaQTCT94u377fQ"/>
          <p:cNvPicPr>
            <a:picLocks noChangeAspect="1" noChangeArrowheads="1"/>
          </p:cNvPicPr>
          <p:nvPr/>
        </p:nvPicPr>
        <p:blipFill>
          <a:blip r:embed="rId2" cstate="print"/>
          <a:srcRect/>
          <a:stretch>
            <a:fillRect/>
          </a:stretch>
        </p:blipFill>
        <p:spPr bwMode="auto">
          <a:xfrm>
            <a:off x="1043608" y="3286124"/>
            <a:ext cx="6984776" cy="3502949"/>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8198"/>
                                        </p:tgtEl>
                                        <p:attrNameLst>
                                          <p:attrName>style.visibility</p:attrName>
                                        </p:attrNameLst>
                                      </p:cBhvr>
                                      <p:to>
                                        <p:strVal val="visible"/>
                                      </p:to>
                                    </p:set>
                                    <p:animEffect transition="in" filter="fade">
                                      <p:cBhvr>
                                        <p:cTn id="16" dur="2000"/>
                                        <p:tgtEl>
                                          <p:spTgt spid="81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P spid="7"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Number Placeholder 6"/>
          <p:cNvSpPr>
            <a:spLocks noGrp="1"/>
          </p:cNvSpPr>
          <p:nvPr>
            <p:ph type="sldNum" sz="quarter" idx="12"/>
          </p:nvPr>
        </p:nvSpPr>
        <p:spPr>
          <a:noFill/>
        </p:spPr>
        <p:txBody>
          <a:bodyPr/>
          <a:lstStyle/>
          <a:p>
            <a:fld id="{8D26E061-665B-409A-9456-90E3710806DF}" type="slidenum">
              <a:rPr lang="en-US" smtClean="0"/>
              <a:pPr/>
              <a:t>4</a:t>
            </a:fld>
            <a:endParaRPr lang="en-US" smtClean="0"/>
          </a:p>
        </p:txBody>
      </p:sp>
      <p:sp>
        <p:nvSpPr>
          <p:cNvPr id="66562" name="Rectangle 2"/>
          <p:cNvSpPr>
            <a:spLocks noGrp="1" noChangeArrowheads="1"/>
          </p:cNvSpPr>
          <p:nvPr>
            <p:ph type="title"/>
          </p:nvPr>
        </p:nvSpPr>
        <p:spPr>
          <a:xfrm>
            <a:off x="0" y="0"/>
            <a:ext cx="9144000" cy="692150"/>
          </a:xfrm>
        </p:spPr>
        <p:txBody>
          <a:bodyPr/>
          <a:lstStyle/>
          <a:p>
            <a:pPr marL="762000" indent="-762000" eaLnBrk="1" hangingPunct="1">
              <a:defRPr/>
            </a:pPr>
            <a:r>
              <a:rPr lang="lv-LV" b="1" kern="1200" dirty="0" smtClean="0">
                <a:solidFill>
                  <a:schemeClr val="tx1"/>
                </a:solidFill>
                <a:ea typeface="+mn-ea"/>
                <a:cs typeface="+mn-cs"/>
              </a:rPr>
              <a:t>Augstākais Bauslis</a:t>
            </a:r>
            <a:endParaRPr lang="en-US" b="1" kern="1200" dirty="0" smtClean="0">
              <a:solidFill>
                <a:schemeClr val="tx1"/>
              </a:solidFill>
              <a:ea typeface="+mn-ea"/>
              <a:cs typeface="+mn-cs"/>
            </a:endParaRPr>
          </a:p>
        </p:txBody>
      </p:sp>
      <p:sp>
        <p:nvSpPr>
          <p:cNvPr id="66563" name="Rectangle 3"/>
          <p:cNvSpPr>
            <a:spLocks noChangeArrowheads="1"/>
          </p:cNvSpPr>
          <p:nvPr/>
        </p:nvSpPr>
        <p:spPr bwMode="auto">
          <a:xfrm>
            <a:off x="0" y="512763"/>
            <a:ext cx="9324975" cy="6480175"/>
          </a:xfrm>
          <a:prstGeom prst="rect">
            <a:avLst/>
          </a:prstGeom>
          <a:noFill/>
          <a:ln w="9525">
            <a:noFill/>
            <a:miter lim="800000"/>
            <a:headEnd/>
            <a:tailEnd/>
          </a:ln>
          <a:effectLst/>
        </p:spPr>
        <p:txBody>
          <a:bodyPr/>
          <a:lstStyle/>
          <a:p>
            <a:pPr marL="342900" indent="-342900" eaLnBrk="1" hangingPunct="1">
              <a:spcBef>
                <a:spcPct val="20000"/>
              </a:spcBef>
              <a:buClr>
                <a:schemeClr val="hlink"/>
              </a:buClr>
              <a:buSzPct val="65000"/>
              <a:defRPr/>
            </a:pPr>
            <a:r>
              <a:rPr lang="lv-LV" sz="3200" b="1" dirty="0"/>
              <a:t>1. Tev būs Dievu mīlēt no visas sirds, dvēseles un prāta</a:t>
            </a:r>
          </a:p>
          <a:p>
            <a:pPr marL="342900" indent="-342900" eaLnBrk="1" hangingPunct="1">
              <a:spcBef>
                <a:spcPct val="20000"/>
              </a:spcBef>
              <a:buClr>
                <a:schemeClr val="hlink"/>
              </a:buClr>
              <a:buSzPct val="65000"/>
              <a:defRPr/>
            </a:pPr>
            <a:r>
              <a:rPr lang="lv-LV" sz="3200" b="1" dirty="0"/>
              <a:t>2. Tev būs savu tuvāko mīlēt kā sevi pašu</a:t>
            </a:r>
          </a:p>
          <a:p>
            <a:pPr marL="342900" indent="-342900" eaLnBrk="1" hangingPunct="1">
              <a:spcBef>
                <a:spcPct val="20000"/>
              </a:spcBef>
              <a:buClr>
                <a:schemeClr val="hlink"/>
              </a:buClr>
              <a:buSzPct val="65000"/>
              <a:buFont typeface="Wingdings" pitchFamily="2" charset="2"/>
              <a:buChar char="n"/>
              <a:defRPr/>
            </a:pPr>
            <a:r>
              <a:rPr lang="lv-LV" sz="2800" dirty="0"/>
              <a:t>Tam, kas </a:t>
            </a:r>
            <a:r>
              <a:rPr lang="lv-LV" sz="2800" b="1" dirty="0"/>
              <a:t>mīl</a:t>
            </a:r>
            <a:r>
              <a:rPr lang="lv-LV" sz="2800" dirty="0"/>
              <a:t>, nekas </a:t>
            </a:r>
            <a:r>
              <a:rPr lang="lv-LV" sz="2800" b="1" dirty="0"/>
              <a:t>nav jāmāca</a:t>
            </a:r>
          </a:p>
          <a:p>
            <a:pPr marL="342900" indent="-342900" eaLnBrk="1" hangingPunct="1">
              <a:spcBef>
                <a:spcPct val="20000"/>
              </a:spcBef>
              <a:buClr>
                <a:schemeClr val="hlink"/>
              </a:buClr>
              <a:buSzPct val="65000"/>
              <a:buFont typeface="Wingdings" pitchFamily="2" charset="2"/>
              <a:buChar char="n"/>
              <a:defRPr/>
            </a:pPr>
            <a:r>
              <a:rPr lang="lv-LV" sz="2800" dirty="0"/>
              <a:t>Baušļi </a:t>
            </a:r>
            <a:r>
              <a:rPr lang="lv-LV" sz="2800" b="1" dirty="0"/>
              <a:t>nav</a:t>
            </a:r>
            <a:r>
              <a:rPr lang="lv-LV" sz="2800" dirty="0"/>
              <a:t> kas </a:t>
            </a:r>
            <a:r>
              <a:rPr lang="lv-LV" sz="2800" b="1" dirty="0"/>
              <a:t>abstrakts</a:t>
            </a:r>
            <a:r>
              <a:rPr lang="lv-LV" sz="2800" dirty="0"/>
              <a:t>, bet </a:t>
            </a:r>
            <a:r>
              <a:rPr lang="lv-LV" sz="2800" b="1" dirty="0"/>
              <a:t>Personīgi</a:t>
            </a:r>
            <a:r>
              <a:rPr lang="lv-LV" sz="2800" dirty="0"/>
              <a:t> </a:t>
            </a:r>
            <a:r>
              <a:rPr lang="lv-LV" sz="2800" b="1" dirty="0"/>
              <a:t>TEV</a:t>
            </a:r>
            <a:r>
              <a:rPr lang="lv-LV" sz="2800" dirty="0"/>
              <a:t> teikts.</a:t>
            </a:r>
          </a:p>
          <a:p>
            <a:pPr marL="342900" indent="-342900" eaLnBrk="1" hangingPunct="1">
              <a:spcBef>
                <a:spcPct val="20000"/>
              </a:spcBef>
              <a:buClr>
                <a:schemeClr val="hlink"/>
              </a:buClr>
              <a:buSzPct val="65000"/>
              <a:buFont typeface="Wingdings" pitchFamily="2" charset="2"/>
              <a:buChar char="n"/>
              <a:defRPr/>
            </a:pPr>
            <a:r>
              <a:rPr lang="lv-LV" sz="2800" b="1" dirty="0">
                <a:sym typeface="Wingdings" pitchFamily="2" charset="2"/>
              </a:rPr>
              <a:t>Ko tad es, es jau neko! </a:t>
            </a:r>
            <a:r>
              <a:rPr lang="lv-LV" sz="2800" dirty="0"/>
              <a:t>Kad iedzeru, tad kaut ko paņemu, kas nav piesiets, bet ne jau tā kā tie citi, kas piedzeras un kaujās un kādu sit, es tā nekad, es pat mušai pāri nevaru nodarīt. </a:t>
            </a:r>
          </a:p>
          <a:p>
            <a:pPr marL="342900" indent="-342900" eaLnBrk="1" hangingPunct="1">
              <a:spcBef>
                <a:spcPct val="20000"/>
              </a:spcBef>
              <a:buClr>
                <a:schemeClr val="hlink"/>
              </a:buClr>
              <a:buSzPct val="65000"/>
              <a:buFont typeface="Wingdings" pitchFamily="2" charset="2"/>
              <a:buChar char="n"/>
              <a:defRPr/>
            </a:pPr>
            <a:r>
              <a:rPr lang="lv-LV" sz="2800" dirty="0"/>
              <a:t>Bet ja kāds apķēpā manas kurpes, </a:t>
            </a:r>
          </a:p>
          <a:p>
            <a:pPr marL="342900" indent="-342900" eaLnBrk="1" hangingPunct="1">
              <a:spcBef>
                <a:spcPct val="20000"/>
              </a:spcBef>
              <a:buClr>
                <a:schemeClr val="hlink"/>
              </a:buClr>
              <a:buSzPct val="65000"/>
              <a:defRPr/>
            </a:pPr>
            <a:r>
              <a:rPr lang="lv-LV" sz="2800" dirty="0"/>
              <a:t>    mēs to nekad neuztveram </a:t>
            </a:r>
            <a:r>
              <a:rPr lang="lv-LV" sz="2800" dirty="0" smtClean="0"/>
              <a:t>abstrakti.</a:t>
            </a:r>
            <a:endParaRPr lang="lv-LV" sz="2800" dirty="0"/>
          </a:p>
        </p:txBody>
      </p:sp>
      <p:pic>
        <p:nvPicPr>
          <p:cNvPr id="66564" name="Picture 4" descr="TABLETS"/>
          <p:cNvPicPr>
            <a:picLocks noChangeAspect="1" noChangeArrowheads="1"/>
          </p:cNvPicPr>
          <p:nvPr/>
        </p:nvPicPr>
        <p:blipFill>
          <a:blip r:embed="rId2"/>
          <a:srcRect/>
          <a:stretch>
            <a:fillRect/>
          </a:stretch>
        </p:blipFill>
        <p:spPr bwMode="auto">
          <a:xfrm>
            <a:off x="6156325" y="4545013"/>
            <a:ext cx="2900363" cy="2312987"/>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6562"/>
                                        </p:tgtEl>
                                        <p:attrNameLst>
                                          <p:attrName>style.visibility</p:attrName>
                                        </p:attrNameLst>
                                      </p:cBhvr>
                                      <p:to>
                                        <p:strVal val="visible"/>
                                      </p:to>
                                    </p:set>
                                    <p:anim calcmode="lin" valueType="num">
                                      <p:cBhvr additive="base">
                                        <p:cTn id="7" dur="500" fill="hold"/>
                                        <p:tgtEl>
                                          <p:spTgt spid="66562"/>
                                        </p:tgtEl>
                                        <p:attrNameLst>
                                          <p:attrName>ppt_x</p:attrName>
                                        </p:attrNameLst>
                                      </p:cBhvr>
                                      <p:tavLst>
                                        <p:tav tm="0">
                                          <p:val>
                                            <p:strVal val="#ppt_x"/>
                                          </p:val>
                                        </p:tav>
                                        <p:tav tm="100000">
                                          <p:val>
                                            <p:strVal val="#ppt_x"/>
                                          </p:val>
                                        </p:tav>
                                      </p:tavLst>
                                    </p:anim>
                                    <p:anim calcmode="lin" valueType="num">
                                      <p:cBhvr additive="base">
                                        <p:cTn id="8" dur="500" fill="hold"/>
                                        <p:tgtEl>
                                          <p:spTgt spid="6656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9" presetClass="entr" presetSubtype="0" fill="hold" grpId="0" nodeType="afterEffect">
                                  <p:stCondLst>
                                    <p:cond delay="0"/>
                                  </p:stCondLst>
                                  <p:childTnLst>
                                    <p:set>
                                      <p:cBhvr>
                                        <p:cTn id="11" dur="1" fill="hold">
                                          <p:stCondLst>
                                            <p:cond delay="0"/>
                                          </p:stCondLst>
                                        </p:cTn>
                                        <p:tgtEl>
                                          <p:spTgt spid="66563">
                                            <p:txEl>
                                              <p:pRg st="0" end="0"/>
                                            </p:txEl>
                                          </p:spTgt>
                                        </p:tgtEl>
                                        <p:attrNameLst>
                                          <p:attrName>style.visibility</p:attrName>
                                        </p:attrNameLst>
                                      </p:cBhvr>
                                      <p:to>
                                        <p:strVal val="visible"/>
                                      </p:to>
                                    </p:set>
                                    <p:animEffect transition="in" filter="dissolve">
                                      <p:cBhvr>
                                        <p:cTn id="12" dur="500"/>
                                        <p:tgtEl>
                                          <p:spTgt spid="66563">
                                            <p:txEl>
                                              <p:pRg st="0" end="0"/>
                                            </p:txEl>
                                          </p:spTgt>
                                        </p:tgtEl>
                                      </p:cBhvr>
                                    </p:animEffect>
                                  </p:childTnLst>
                                </p:cTn>
                              </p:par>
                            </p:childTnLst>
                          </p:cTn>
                        </p:par>
                        <p:par>
                          <p:cTn id="13" fill="hold">
                            <p:stCondLst>
                              <p:cond delay="1000"/>
                            </p:stCondLst>
                            <p:childTnLst>
                              <p:par>
                                <p:cTn id="14" presetID="9" presetClass="entr" presetSubtype="0" fill="hold" grpId="0" nodeType="afterEffect">
                                  <p:stCondLst>
                                    <p:cond delay="0"/>
                                  </p:stCondLst>
                                  <p:childTnLst>
                                    <p:set>
                                      <p:cBhvr>
                                        <p:cTn id="15" dur="1" fill="hold">
                                          <p:stCondLst>
                                            <p:cond delay="0"/>
                                          </p:stCondLst>
                                        </p:cTn>
                                        <p:tgtEl>
                                          <p:spTgt spid="66563">
                                            <p:txEl>
                                              <p:pRg st="1" end="1"/>
                                            </p:txEl>
                                          </p:spTgt>
                                        </p:tgtEl>
                                        <p:attrNameLst>
                                          <p:attrName>style.visibility</p:attrName>
                                        </p:attrNameLst>
                                      </p:cBhvr>
                                      <p:to>
                                        <p:strVal val="visible"/>
                                      </p:to>
                                    </p:set>
                                    <p:animEffect transition="in" filter="dissolve">
                                      <p:cBhvr>
                                        <p:cTn id="16" dur="500"/>
                                        <p:tgtEl>
                                          <p:spTgt spid="66563">
                                            <p:txEl>
                                              <p:pRg st="1" end="1"/>
                                            </p:txEl>
                                          </p:spTgt>
                                        </p:tgtEl>
                                      </p:cBhvr>
                                    </p:animEffect>
                                  </p:childTnLst>
                                </p:cTn>
                              </p:par>
                              <p:par>
                                <p:cTn id="17" presetID="8" presetClass="entr" presetSubtype="16" fill="hold" nodeType="withEffect">
                                  <p:stCondLst>
                                    <p:cond delay="0"/>
                                  </p:stCondLst>
                                  <p:childTnLst>
                                    <p:set>
                                      <p:cBhvr>
                                        <p:cTn id="18" dur="1" fill="hold">
                                          <p:stCondLst>
                                            <p:cond delay="0"/>
                                          </p:stCondLst>
                                        </p:cTn>
                                        <p:tgtEl>
                                          <p:spTgt spid="66564"/>
                                        </p:tgtEl>
                                        <p:attrNameLst>
                                          <p:attrName>style.visibility</p:attrName>
                                        </p:attrNameLst>
                                      </p:cBhvr>
                                      <p:to>
                                        <p:strVal val="visible"/>
                                      </p:to>
                                    </p:set>
                                    <p:animEffect transition="in" filter="diamond(in)">
                                      <p:cBhvr>
                                        <p:cTn id="19" dur="2000"/>
                                        <p:tgtEl>
                                          <p:spTgt spid="66564"/>
                                        </p:tgtEl>
                                      </p:cBhvr>
                                    </p:animEffect>
                                  </p:childTnLst>
                                </p:cTn>
                              </p:par>
                            </p:childTnLst>
                          </p:cTn>
                        </p:par>
                        <p:par>
                          <p:cTn id="20" fill="hold">
                            <p:stCondLst>
                              <p:cond delay="3000"/>
                            </p:stCondLst>
                            <p:childTnLst>
                              <p:par>
                                <p:cTn id="21" presetID="9" presetClass="entr" presetSubtype="0" fill="hold" grpId="0" nodeType="afterEffect">
                                  <p:stCondLst>
                                    <p:cond delay="0"/>
                                  </p:stCondLst>
                                  <p:childTnLst>
                                    <p:set>
                                      <p:cBhvr>
                                        <p:cTn id="22" dur="1" fill="hold">
                                          <p:stCondLst>
                                            <p:cond delay="0"/>
                                          </p:stCondLst>
                                        </p:cTn>
                                        <p:tgtEl>
                                          <p:spTgt spid="66563">
                                            <p:txEl>
                                              <p:pRg st="2" end="2"/>
                                            </p:txEl>
                                          </p:spTgt>
                                        </p:tgtEl>
                                        <p:attrNameLst>
                                          <p:attrName>style.visibility</p:attrName>
                                        </p:attrNameLst>
                                      </p:cBhvr>
                                      <p:to>
                                        <p:strVal val="visible"/>
                                      </p:to>
                                    </p:set>
                                    <p:animEffect transition="in" filter="dissolve">
                                      <p:cBhvr>
                                        <p:cTn id="23" dur="500"/>
                                        <p:tgtEl>
                                          <p:spTgt spid="66563">
                                            <p:txEl>
                                              <p:pRg st="2" end="2"/>
                                            </p:txEl>
                                          </p:spTgt>
                                        </p:tgtEl>
                                      </p:cBhvr>
                                    </p:animEffect>
                                  </p:childTnLst>
                                </p:cTn>
                              </p:par>
                            </p:childTnLst>
                          </p:cTn>
                        </p:par>
                        <p:par>
                          <p:cTn id="24" fill="hold">
                            <p:stCondLst>
                              <p:cond delay="3500"/>
                            </p:stCondLst>
                            <p:childTnLst>
                              <p:par>
                                <p:cTn id="25" presetID="9" presetClass="entr" presetSubtype="0" fill="hold" grpId="0" nodeType="afterEffect">
                                  <p:stCondLst>
                                    <p:cond delay="0"/>
                                  </p:stCondLst>
                                  <p:childTnLst>
                                    <p:set>
                                      <p:cBhvr>
                                        <p:cTn id="26" dur="1" fill="hold">
                                          <p:stCondLst>
                                            <p:cond delay="0"/>
                                          </p:stCondLst>
                                        </p:cTn>
                                        <p:tgtEl>
                                          <p:spTgt spid="66563">
                                            <p:txEl>
                                              <p:pRg st="3" end="3"/>
                                            </p:txEl>
                                          </p:spTgt>
                                        </p:tgtEl>
                                        <p:attrNameLst>
                                          <p:attrName>style.visibility</p:attrName>
                                        </p:attrNameLst>
                                      </p:cBhvr>
                                      <p:to>
                                        <p:strVal val="visible"/>
                                      </p:to>
                                    </p:set>
                                    <p:animEffect transition="in" filter="dissolve">
                                      <p:cBhvr>
                                        <p:cTn id="27" dur="500"/>
                                        <p:tgtEl>
                                          <p:spTgt spid="66563">
                                            <p:txEl>
                                              <p:pRg st="3" end="3"/>
                                            </p:txEl>
                                          </p:spTgt>
                                        </p:tgtEl>
                                      </p:cBhvr>
                                    </p:animEffect>
                                  </p:childTnLst>
                                </p:cTn>
                              </p:par>
                            </p:childTnLst>
                          </p:cTn>
                        </p:par>
                        <p:par>
                          <p:cTn id="28" fill="hold">
                            <p:stCondLst>
                              <p:cond delay="4000"/>
                            </p:stCondLst>
                            <p:childTnLst>
                              <p:par>
                                <p:cTn id="29" presetID="9" presetClass="entr" presetSubtype="0" fill="hold" grpId="0" nodeType="afterEffect">
                                  <p:stCondLst>
                                    <p:cond delay="0"/>
                                  </p:stCondLst>
                                  <p:childTnLst>
                                    <p:set>
                                      <p:cBhvr>
                                        <p:cTn id="30" dur="1" fill="hold">
                                          <p:stCondLst>
                                            <p:cond delay="0"/>
                                          </p:stCondLst>
                                        </p:cTn>
                                        <p:tgtEl>
                                          <p:spTgt spid="66563">
                                            <p:txEl>
                                              <p:pRg st="4" end="4"/>
                                            </p:txEl>
                                          </p:spTgt>
                                        </p:tgtEl>
                                        <p:attrNameLst>
                                          <p:attrName>style.visibility</p:attrName>
                                        </p:attrNameLst>
                                      </p:cBhvr>
                                      <p:to>
                                        <p:strVal val="visible"/>
                                      </p:to>
                                    </p:set>
                                    <p:animEffect transition="in" filter="dissolve">
                                      <p:cBhvr>
                                        <p:cTn id="31" dur="500"/>
                                        <p:tgtEl>
                                          <p:spTgt spid="66563">
                                            <p:txEl>
                                              <p:pRg st="4" end="4"/>
                                            </p:txEl>
                                          </p:spTgt>
                                        </p:tgtEl>
                                      </p:cBhvr>
                                    </p:animEffect>
                                  </p:childTnLst>
                                </p:cTn>
                              </p:par>
                            </p:childTnLst>
                          </p:cTn>
                        </p:par>
                        <p:par>
                          <p:cTn id="32" fill="hold">
                            <p:stCondLst>
                              <p:cond delay="4500"/>
                            </p:stCondLst>
                            <p:childTnLst>
                              <p:par>
                                <p:cTn id="33" presetID="9" presetClass="entr" presetSubtype="0" fill="hold" grpId="0" nodeType="afterEffect">
                                  <p:stCondLst>
                                    <p:cond delay="0"/>
                                  </p:stCondLst>
                                  <p:childTnLst>
                                    <p:set>
                                      <p:cBhvr>
                                        <p:cTn id="34" dur="1" fill="hold">
                                          <p:stCondLst>
                                            <p:cond delay="0"/>
                                          </p:stCondLst>
                                        </p:cTn>
                                        <p:tgtEl>
                                          <p:spTgt spid="66563">
                                            <p:txEl>
                                              <p:pRg st="5" end="5"/>
                                            </p:txEl>
                                          </p:spTgt>
                                        </p:tgtEl>
                                        <p:attrNameLst>
                                          <p:attrName>style.visibility</p:attrName>
                                        </p:attrNameLst>
                                      </p:cBhvr>
                                      <p:to>
                                        <p:strVal val="visible"/>
                                      </p:to>
                                    </p:set>
                                    <p:animEffect transition="in" filter="dissolve">
                                      <p:cBhvr>
                                        <p:cTn id="35" dur="500"/>
                                        <p:tgtEl>
                                          <p:spTgt spid="66563">
                                            <p:txEl>
                                              <p:pRg st="5" end="5"/>
                                            </p:txEl>
                                          </p:spTgt>
                                        </p:tgtEl>
                                      </p:cBhvr>
                                    </p:animEffect>
                                  </p:childTnLst>
                                </p:cTn>
                              </p:par>
                              <p:par>
                                <p:cTn id="36" presetID="9" presetClass="entr" presetSubtype="0" fill="hold" grpId="0" nodeType="withEffect">
                                  <p:stCondLst>
                                    <p:cond delay="0"/>
                                  </p:stCondLst>
                                  <p:childTnLst>
                                    <p:set>
                                      <p:cBhvr>
                                        <p:cTn id="37" dur="1" fill="hold">
                                          <p:stCondLst>
                                            <p:cond delay="0"/>
                                          </p:stCondLst>
                                        </p:cTn>
                                        <p:tgtEl>
                                          <p:spTgt spid="66563">
                                            <p:txEl>
                                              <p:pRg st="6" end="6"/>
                                            </p:txEl>
                                          </p:spTgt>
                                        </p:tgtEl>
                                        <p:attrNameLst>
                                          <p:attrName>style.visibility</p:attrName>
                                        </p:attrNameLst>
                                      </p:cBhvr>
                                      <p:to>
                                        <p:strVal val="visible"/>
                                      </p:to>
                                    </p:set>
                                    <p:animEffect transition="in" filter="dissolve">
                                      <p:cBhvr>
                                        <p:cTn id="38" dur="500"/>
                                        <p:tgtEl>
                                          <p:spTgt spid="6656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562" grpId="0"/>
      <p:bldP spid="6656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Number Placeholder 6"/>
          <p:cNvSpPr>
            <a:spLocks noGrp="1"/>
          </p:cNvSpPr>
          <p:nvPr>
            <p:ph type="sldNum" sz="quarter" idx="12"/>
          </p:nvPr>
        </p:nvSpPr>
        <p:spPr>
          <a:noFill/>
        </p:spPr>
        <p:txBody>
          <a:bodyPr/>
          <a:lstStyle/>
          <a:p>
            <a:fld id="{342899F0-6AA3-4160-BCFD-A74457F480BF}" type="slidenum">
              <a:rPr lang="en-US" smtClean="0"/>
              <a:pPr/>
              <a:t>5</a:t>
            </a:fld>
            <a:endParaRPr lang="en-US" smtClean="0"/>
          </a:p>
        </p:txBody>
      </p:sp>
      <p:sp>
        <p:nvSpPr>
          <p:cNvPr id="54275" name="Rectangle 3"/>
          <p:cNvSpPr>
            <a:spLocks noGrp="1" noChangeArrowheads="1"/>
          </p:cNvSpPr>
          <p:nvPr>
            <p:ph type="body" sz="half" idx="1"/>
          </p:nvPr>
        </p:nvSpPr>
        <p:spPr>
          <a:xfrm>
            <a:off x="0" y="188913"/>
            <a:ext cx="7056438" cy="1012825"/>
          </a:xfrm>
        </p:spPr>
        <p:txBody>
          <a:bodyPr/>
          <a:lstStyle/>
          <a:p>
            <a:pPr marL="0" indent="0" eaLnBrk="1" hangingPunct="1">
              <a:spcBef>
                <a:spcPts val="0"/>
              </a:spcBef>
              <a:buFont typeface="Wingdings" pitchFamily="2" charset="2"/>
              <a:buNone/>
              <a:defRPr/>
            </a:pPr>
            <a:r>
              <a:rPr lang="lv-LV" sz="3600" b="1" dirty="0" smtClean="0"/>
              <a:t>1. Tev būs Dievu mīlēt no visas sirds, dvēseles un prāta</a:t>
            </a:r>
            <a:r>
              <a:rPr lang="lv-LV" b="1" dirty="0" smtClean="0"/>
              <a:t>. </a:t>
            </a:r>
          </a:p>
        </p:txBody>
      </p:sp>
      <p:sp>
        <p:nvSpPr>
          <p:cNvPr id="6" name="Rectangle 5"/>
          <p:cNvSpPr>
            <a:spLocks noChangeArrowheads="1"/>
          </p:cNvSpPr>
          <p:nvPr/>
        </p:nvSpPr>
        <p:spPr bwMode="auto">
          <a:xfrm>
            <a:off x="0" y="1412875"/>
            <a:ext cx="9144000" cy="5478423"/>
          </a:xfrm>
          <a:prstGeom prst="rect">
            <a:avLst/>
          </a:prstGeom>
          <a:noFill/>
          <a:ln w="9525">
            <a:noFill/>
            <a:miter lim="800000"/>
            <a:headEnd/>
            <a:tailEnd/>
          </a:ln>
        </p:spPr>
        <p:txBody>
          <a:bodyPr>
            <a:spAutoFit/>
          </a:bodyPr>
          <a:lstStyle/>
          <a:p>
            <a:pPr eaLnBrk="1" hangingPunct="1">
              <a:buClr>
                <a:schemeClr val="hlink"/>
              </a:buClr>
              <a:buSzPct val="65000"/>
              <a:buFont typeface="Wingdings" pitchFamily="2" charset="2"/>
              <a:buChar char="n"/>
            </a:pPr>
            <a:r>
              <a:rPr lang="lv-LV" sz="2800" b="1" dirty="0" smtClean="0"/>
              <a:t>Varbūt mums </a:t>
            </a:r>
            <a:r>
              <a:rPr lang="lv-LV" sz="2800" b="1" dirty="0"/>
              <a:t>neklājas labi</a:t>
            </a:r>
            <a:r>
              <a:rPr lang="lv-LV" sz="2800" dirty="0"/>
              <a:t>, </a:t>
            </a:r>
            <a:r>
              <a:rPr lang="lv-LV" sz="2800" b="1" dirty="0"/>
              <a:t>tādēļ</a:t>
            </a:r>
            <a:r>
              <a:rPr lang="lv-LV" sz="2800" dirty="0"/>
              <a:t>, ka </a:t>
            </a:r>
          </a:p>
          <a:p>
            <a:pPr eaLnBrk="1" hangingPunct="1">
              <a:buClr>
                <a:schemeClr val="hlink"/>
              </a:buClr>
              <a:buSzPct val="65000"/>
            </a:pPr>
            <a:r>
              <a:rPr lang="lv-LV" sz="2800" b="1" dirty="0"/>
              <a:t>nebīstamies un nemīlam Dievu</a:t>
            </a:r>
            <a:r>
              <a:rPr lang="lv-LV" sz="2800" dirty="0"/>
              <a:t>. </a:t>
            </a:r>
          </a:p>
          <a:p>
            <a:r>
              <a:rPr lang="lv-LV" sz="2800" b="1" dirty="0"/>
              <a:t>Kas ir mans dievs?</a:t>
            </a:r>
          </a:p>
          <a:p>
            <a:pPr>
              <a:buFont typeface="Wingdings" pitchFamily="2" charset="2"/>
              <a:buChar char="§"/>
            </a:pPr>
            <a:r>
              <a:rPr lang="lv-LV" sz="2800" b="1" dirty="0"/>
              <a:t>1 Dievs</a:t>
            </a:r>
            <a:r>
              <a:rPr lang="lv-LV" sz="2800" dirty="0"/>
              <a:t>, kas ir </a:t>
            </a:r>
            <a:r>
              <a:rPr lang="lv-LV" sz="2800" b="1" dirty="0"/>
              <a:t>varenāks</a:t>
            </a:r>
            <a:r>
              <a:rPr lang="lv-LV" sz="2800" dirty="0"/>
              <a:t> par </a:t>
            </a:r>
            <a:r>
              <a:rPr lang="lv-LV" sz="2800" b="1" dirty="0"/>
              <a:t>visiem elku dieviem</a:t>
            </a:r>
            <a:r>
              <a:rPr lang="lv-LV" sz="2800" dirty="0"/>
              <a:t>.</a:t>
            </a:r>
          </a:p>
          <a:p>
            <a:pPr>
              <a:buFont typeface="Wingdings" pitchFamily="2" charset="2"/>
              <a:buChar char="§"/>
            </a:pPr>
            <a:r>
              <a:rPr lang="lv-LV" sz="2800" dirty="0"/>
              <a:t>Ar 1 Dievu mums nepietiek! Mēs esam ļoti </a:t>
            </a:r>
            <a:r>
              <a:rPr lang="lv-LV" sz="2800" b="1" dirty="0"/>
              <a:t>naski </a:t>
            </a:r>
            <a:r>
              <a:rPr lang="lv-LV" sz="2800" dirty="0"/>
              <a:t>paši </a:t>
            </a:r>
            <a:r>
              <a:rPr lang="lv-LV" sz="2800" b="1" dirty="0"/>
              <a:t>uz savu dievu veidošanu! </a:t>
            </a:r>
            <a:endParaRPr lang="lv-LV" sz="2800" b="1" dirty="0" smtClean="0"/>
          </a:p>
          <a:p>
            <a:pPr>
              <a:buFont typeface="Wingdings" pitchFamily="2" charset="2"/>
              <a:buChar char="§"/>
            </a:pPr>
            <a:r>
              <a:rPr lang="lv-LV" sz="2800" b="1" dirty="0" smtClean="0"/>
              <a:t>Varbūt mēs SEVI pašu esam iecēluši Dieva vietā!</a:t>
            </a:r>
            <a:endParaRPr lang="lv-LV" sz="2800" b="1" dirty="0"/>
          </a:p>
          <a:p>
            <a:endParaRPr lang="lv-LV" sz="1400" b="1" dirty="0"/>
          </a:p>
          <a:p>
            <a:r>
              <a:rPr lang="lv-LV" sz="2800" b="1" dirty="0"/>
              <a:t>Mīlam no:</a:t>
            </a:r>
          </a:p>
          <a:p>
            <a:pPr>
              <a:buFont typeface="Wingdings" pitchFamily="2" charset="2"/>
              <a:buChar char="§"/>
            </a:pPr>
            <a:r>
              <a:rPr lang="lv-LV" sz="2800" b="1" dirty="0"/>
              <a:t>Sirds </a:t>
            </a:r>
            <a:r>
              <a:rPr lang="lv-LV" sz="2800" dirty="0"/>
              <a:t>– ar sirds jūtām esam pateicīgi par visu Viņa doto</a:t>
            </a:r>
          </a:p>
          <a:p>
            <a:pPr>
              <a:buFont typeface="Wingdings" pitchFamily="2" charset="2"/>
              <a:buChar char="§"/>
            </a:pPr>
            <a:r>
              <a:rPr lang="lv-LV" sz="2800" b="1" dirty="0"/>
              <a:t>Dvēseles </a:t>
            </a:r>
            <a:r>
              <a:rPr lang="lv-LV" sz="2800" dirty="0"/>
              <a:t>– ne tikai ārēji liekulīgi, bet arī iekšēji</a:t>
            </a:r>
          </a:p>
          <a:p>
            <a:pPr>
              <a:buFont typeface="Wingdings" pitchFamily="2" charset="2"/>
              <a:buChar char="§"/>
            </a:pPr>
            <a:r>
              <a:rPr lang="lv-LV" sz="2800" b="1" dirty="0"/>
              <a:t>Prāta </a:t>
            </a:r>
            <a:r>
              <a:rPr lang="lv-LV" sz="2800" dirty="0"/>
              <a:t>– ja mīlam, tad arī saprotam un darām, to ko Viņš sagaida</a:t>
            </a:r>
            <a:endParaRPr lang="en-US" sz="2800" dirty="0"/>
          </a:p>
        </p:txBody>
      </p:sp>
      <p:pic>
        <p:nvPicPr>
          <p:cNvPr id="8" name="Picture 5"/>
          <p:cNvPicPr>
            <a:picLocks noChangeAspect="1" noChangeArrowheads="1"/>
          </p:cNvPicPr>
          <p:nvPr/>
        </p:nvPicPr>
        <p:blipFill>
          <a:blip r:embed="rId3" cstate="print"/>
          <a:srcRect/>
          <a:stretch>
            <a:fillRect/>
          </a:stretch>
        </p:blipFill>
        <p:spPr bwMode="auto">
          <a:xfrm>
            <a:off x="6804248" y="1"/>
            <a:ext cx="2195735" cy="282784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54275">
                                            <p:txEl>
                                              <p:pRg st="0" end="0"/>
                                            </p:txEl>
                                          </p:spTgt>
                                        </p:tgtEl>
                                        <p:attrNameLst>
                                          <p:attrName>style.visibility</p:attrName>
                                        </p:attrNameLst>
                                      </p:cBhvr>
                                      <p:to>
                                        <p:strVal val="visible"/>
                                      </p:to>
                                    </p:set>
                                    <p:animEffect transition="in" filter="dissolve">
                                      <p:cBhvr>
                                        <p:cTn id="7" dur="500"/>
                                        <p:tgtEl>
                                          <p:spTgt spid="54275">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dissolve">
                                      <p:cBhvr>
                                        <p:cTn id="11" dur="500"/>
                                        <p:tgtEl>
                                          <p:spTgt spid="8"/>
                                        </p:tgtEl>
                                      </p:cBhvr>
                                    </p:animEffect>
                                  </p:childTnLst>
                                </p:cTn>
                              </p:par>
                            </p:childTnLst>
                          </p:cTn>
                        </p:par>
                        <p:par>
                          <p:cTn id="12" fill="hold">
                            <p:stCondLst>
                              <p:cond delay="1000"/>
                            </p:stCondLst>
                            <p:childTnLst>
                              <p:par>
                                <p:cTn id="13" presetID="2" presetClass="entr" presetSubtype="4" fill="hold" nodeType="after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 calcmode="lin" valueType="num">
                                      <p:cBhvr additive="base">
                                        <p:cTn id="1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0" end="0"/>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6">
                                            <p:txEl>
                                              <p:pRg st="1" end="1"/>
                                            </p:txEl>
                                          </p:spTgt>
                                        </p:tgtEl>
                                        <p:attrNameLst>
                                          <p:attrName>style.visibility</p:attrName>
                                        </p:attrNameLst>
                                      </p:cBhvr>
                                      <p:to>
                                        <p:strVal val="visible"/>
                                      </p:to>
                                    </p:set>
                                    <p:anim calcmode="lin" valueType="num">
                                      <p:cBhvr additive="base">
                                        <p:cTn id="19"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21" fill="hold">
                            <p:stCondLst>
                              <p:cond delay="1500"/>
                            </p:stCondLst>
                            <p:childTnLst>
                              <p:par>
                                <p:cTn id="22" presetID="2" presetClass="entr" presetSubtype="4" fill="hold" nodeType="afterEffect">
                                  <p:stCondLst>
                                    <p:cond delay="0"/>
                                  </p:stCondLst>
                                  <p:childTnLst>
                                    <p:set>
                                      <p:cBhvr>
                                        <p:cTn id="23" dur="1" fill="hold">
                                          <p:stCondLst>
                                            <p:cond delay="0"/>
                                          </p:stCondLst>
                                        </p:cTn>
                                        <p:tgtEl>
                                          <p:spTgt spid="6">
                                            <p:txEl>
                                              <p:pRg st="2" end="2"/>
                                            </p:txEl>
                                          </p:spTgt>
                                        </p:tgtEl>
                                        <p:attrNameLst>
                                          <p:attrName>style.visibility</p:attrName>
                                        </p:attrNameLst>
                                      </p:cBhvr>
                                      <p:to>
                                        <p:strVal val="visible"/>
                                      </p:to>
                                    </p:set>
                                    <p:anim calcmode="lin" valueType="num">
                                      <p:cBhvr additive="base">
                                        <p:cTn id="24"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par>
                          <p:cTn id="26" fill="hold">
                            <p:stCondLst>
                              <p:cond delay="2000"/>
                            </p:stCondLst>
                            <p:childTnLst>
                              <p:par>
                                <p:cTn id="27" presetID="2" presetClass="entr" presetSubtype="4" fill="hold" nodeType="afterEffect">
                                  <p:stCondLst>
                                    <p:cond delay="0"/>
                                  </p:stCondLst>
                                  <p:childTnLst>
                                    <p:set>
                                      <p:cBhvr>
                                        <p:cTn id="28" dur="1" fill="hold">
                                          <p:stCondLst>
                                            <p:cond delay="0"/>
                                          </p:stCondLst>
                                        </p:cTn>
                                        <p:tgtEl>
                                          <p:spTgt spid="6">
                                            <p:txEl>
                                              <p:pRg st="3" end="3"/>
                                            </p:txEl>
                                          </p:spTgt>
                                        </p:tgtEl>
                                        <p:attrNameLst>
                                          <p:attrName>style.visibility</p:attrName>
                                        </p:attrNameLst>
                                      </p:cBhvr>
                                      <p:to>
                                        <p:strVal val="visible"/>
                                      </p:to>
                                    </p:set>
                                    <p:anim calcmode="lin" valueType="num">
                                      <p:cBhvr additive="base">
                                        <p:cTn id="29"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par>
                          <p:cTn id="31" fill="hold">
                            <p:stCondLst>
                              <p:cond delay="2500"/>
                            </p:stCondLst>
                            <p:childTnLst>
                              <p:par>
                                <p:cTn id="32" presetID="2" presetClass="entr" presetSubtype="4" fill="hold" nodeType="afterEffect">
                                  <p:stCondLst>
                                    <p:cond delay="0"/>
                                  </p:stCondLst>
                                  <p:childTnLst>
                                    <p:set>
                                      <p:cBhvr>
                                        <p:cTn id="33" dur="1" fill="hold">
                                          <p:stCondLst>
                                            <p:cond delay="0"/>
                                          </p:stCondLst>
                                        </p:cTn>
                                        <p:tgtEl>
                                          <p:spTgt spid="6">
                                            <p:txEl>
                                              <p:pRg st="4" end="4"/>
                                            </p:txEl>
                                          </p:spTgt>
                                        </p:tgtEl>
                                        <p:attrNameLst>
                                          <p:attrName>style.visibility</p:attrName>
                                        </p:attrNameLst>
                                      </p:cBhvr>
                                      <p:to>
                                        <p:strVal val="visible"/>
                                      </p:to>
                                    </p:set>
                                    <p:anim calcmode="lin" valueType="num">
                                      <p:cBhvr additive="base">
                                        <p:cTn id="34"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par>
                          <p:cTn id="36" fill="hold">
                            <p:stCondLst>
                              <p:cond delay="3000"/>
                            </p:stCondLst>
                            <p:childTnLst>
                              <p:par>
                                <p:cTn id="37" presetID="2" presetClass="entr" presetSubtype="4" fill="hold" nodeType="afterEffect">
                                  <p:stCondLst>
                                    <p:cond delay="0"/>
                                  </p:stCondLst>
                                  <p:childTnLst>
                                    <p:set>
                                      <p:cBhvr>
                                        <p:cTn id="38" dur="1" fill="hold">
                                          <p:stCondLst>
                                            <p:cond delay="0"/>
                                          </p:stCondLst>
                                        </p:cTn>
                                        <p:tgtEl>
                                          <p:spTgt spid="6">
                                            <p:txEl>
                                              <p:pRg st="5" end="5"/>
                                            </p:txEl>
                                          </p:spTgt>
                                        </p:tgtEl>
                                        <p:attrNameLst>
                                          <p:attrName>style.visibility</p:attrName>
                                        </p:attrNameLst>
                                      </p:cBhvr>
                                      <p:to>
                                        <p:strVal val="visible"/>
                                      </p:to>
                                    </p:set>
                                    <p:anim calcmode="lin" valueType="num">
                                      <p:cBhvr additive="base">
                                        <p:cTn id="39"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par>
                          <p:cTn id="41" fill="hold">
                            <p:stCondLst>
                              <p:cond delay="3500"/>
                            </p:stCondLst>
                            <p:childTnLst>
                              <p:par>
                                <p:cTn id="42" presetID="2" presetClass="entr" presetSubtype="4" fill="hold" nodeType="afterEffect">
                                  <p:stCondLst>
                                    <p:cond delay="0"/>
                                  </p:stCondLst>
                                  <p:childTnLst>
                                    <p:set>
                                      <p:cBhvr>
                                        <p:cTn id="43" dur="1" fill="hold">
                                          <p:stCondLst>
                                            <p:cond delay="0"/>
                                          </p:stCondLst>
                                        </p:cTn>
                                        <p:tgtEl>
                                          <p:spTgt spid="6">
                                            <p:txEl>
                                              <p:pRg st="7" end="7"/>
                                            </p:txEl>
                                          </p:spTgt>
                                        </p:tgtEl>
                                        <p:attrNameLst>
                                          <p:attrName>style.visibility</p:attrName>
                                        </p:attrNameLst>
                                      </p:cBhvr>
                                      <p:to>
                                        <p:strVal val="visible"/>
                                      </p:to>
                                    </p:set>
                                    <p:anim calcmode="lin" valueType="num">
                                      <p:cBhvr additive="base">
                                        <p:cTn id="44" dur="500" fill="hold"/>
                                        <p:tgtEl>
                                          <p:spTgt spid="6">
                                            <p:txEl>
                                              <p:pRg st="7" end="7"/>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6">
                                            <p:txEl>
                                              <p:pRg st="7" end="7"/>
                                            </p:txEl>
                                          </p:spTgt>
                                        </p:tgtEl>
                                        <p:attrNameLst>
                                          <p:attrName>ppt_y</p:attrName>
                                        </p:attrNameLst>
                                      </p:cBhvr>
                                      <p:tavLst>
                                        <p:tav tm="0">
                                          <p:val>
                                            <p:strVal val="1+#ppt_h/2"/>
                                          </p:val>
                                        </p:tav>
                                        <p:tav tm="100000">
                                          <p:val>
                                            <p:strVal val="#ppt_y"/>
                                          </p:val>
                                        </p:tav>
                                      </p:tavLst>
                                    </p:anim>
                                  </p:childTnLst>
                                </p:cTn>
                              </p:par>
                            </p:childTnLst>
                          </p:cTn>
                        </p:par>
                        <p:par>
                          <p:cTn id="46" fill="hold">
                            <p:stCondLst>
                              <p:cond delay="4000"/>
                            </p:stCondLst>
                            <p:childTnLst>
                              <p:par>
                                <p:cTn id="47" presetID="2" presetClass="entr" presetSubtype="4" fill="hold" nodeType="afterEffect">
                                  <p:stCondLst>
                                    <p:cond delay="0"/>
                                  </p:stCondLst>
                                  <p:childTnLst>
                                    <p:set>
                                      <p:cBhvr>
                                        <p:cTn id="48" dur="1" fill="hold">
                                          <p:stCondLst>
                                            <p:cond delay="0"/>
                                          </p:stCondLst>
                                        </p:cTn>
                                        <p:tgtEl>
                                          <p:spTgt spid="6">
                                            <p:txEl>
                                              <p:pRg st="8" end="8"/>
                                            </p:txEl>
                                          </p:spTgt>
                                        </p:tgtEl>
                                        <p:attrNameLst>
                                          <p:attrName>style.visibility</p:attrName>
                                        </p:attrNameLst>
                                      </p:cBhvr>
                                      <p:to>
                                        <p:strVal val="visible"/>
                                      </p:to>
                                    </p:set>
                                    <p:anim calcmode="lin" valueType="num">
                                      <p:cBhvr additive="base">
                                        <p:cTn id="49" dur="500" fill="hold"/>
                                        <p:tgtEl>
                                          <p:spTgt spid="6">
                                            <p:txEl>
                                              <p:pRg st="8" end="8"/>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6">
                                            <p:txEl>
                                              <p:pRg st="8" end="8"/>
                                            </p:txEl>
                                          </p:spTgt>
                                        </p:tgtEl>
                                        <p:attrNameLst>
                                          <p:attrName>ppt_y</p:attrName>
                                        </p:attrNameLst>
                                      </p:cBhvr>
                                      <p:tavLst>
                                        <p:tav tm="0">
                                          <p:val>
                                            <p:strVal val="1+#ppt_h/2"/>
                                          </p:val>
                                        </p:tav>
                                        <p:tav tm="100000">
                                          <p:val>
                                            <p:strVal val="#ppt_y"/>
                                          </p:val>
                                        </p:tav>
                                      </p:tavLst>
                                    </p:anim>
                                  </p:childTnLst>
                                </p:cTn>
                              </p:par>
                            </p:childTnLst>
                          </p:cTn>
                        </p:par>
                        <p:par>
                          <p:cTn id="51" fill="hold">
                            <p:stCondLst>
                              <p:cond delay="4500"/>
                            </p:stCondLst>
                            <p:childTnLst>
                              <p:par>
                                <p:cTn id="52" presetID="2" presetClass="entr" presetSubtype="4" fill="hold" nodeType="afterEffect">
                                  <p:stCondLst>
                                    <p:cond delay="0"/>
                                  </p:stCondLst>
                                  <p:childTnLst>
                                    <p:set>
                                      <p:cBhvr>
                                        <p:cTn id="53" dur="1" fill="hold">
                                          <p:stCondLst>
                                            <p:cond delay="0"/>
                                          </p:stCondLst>
                                        </p:cTn>
                                        <p:tgtEl>
                                          <p:spTgt spid="6">
                                            <p:txEl>
                                              <p:pRg st="9" end="9"/>
                                            </p:txEl>
                                          </p:spTgt>
                                        </p:tgtEl>
                                        <p:attrNameLst>
                                          <p:attrName>style.visibility</p:attrName>
                                        </p:attrNameLst>
                                      </p:cBhvr>
                                      <p:to>
                                        <p:strVal val="visible"/>
                                      </p:to>
                                    </p:set>
                                    <p:anim calcmode="lin" valueType="num">
                                      <p:cBhvr additive="base">
                                        <p:cTn id="54" dur="500" fill="hold"/>
                                        <p:tgtEl>
                                          <p:spTgt spid="6">
                                            <p:txEl>
                                              <p:pRg st="9" end="9"/>
                                            </p:txEl>
                                          </p:spTgt>
                                        </p:tgtEl>
                                        <p:attrNameLst>
                                          <p:attrName>ppt_x</p:attrName>
                                        </p:attrNameLst>
                                      </p:cBhvr>
                                      <p:tavLst>
                                        <p:tav tm="0">
                                          <p:val>
                                            <p:strVal val="#ppt_x"/>
                                          </p:val>
                                        </p:tav>
                                        <p:tav tm="100000">
                                          <p:val>
                                            <p:strVal val="#ppt_x"/>
                                          </p:val>
                                        </p:tav>
                                      </p:tavLst>
                                    </p:anim>
                                    <p:anim calcmode="lin" valueType="num">
                                      <p:cBhvr additive="base">
                                        <p:cTn id="55" dur="500" fill="hold"/>
                                        <p:tgtEl>
                                          <p:spTgt spid="6">
                                            <p:txEl>
                                              <p:pRg st="9" end="9"/>
                                            </p:txEl>
                                          </p:spTgt>
                                        </p:tgtEl>
                                        <p:attrNameLst>
                                          <p:attrName>ppt_y</p:attrName>
                                        </p:attrNameLst>
                                      </p:cBhvr>
                                      <p:tavLst>
                                        <p:tav tm="0">
                                          <p:val>
                                            <p:strVal val="1+#ppt_h/2"/>
                                          </p:val>
                                        </p:tav>
                                        <p:tav tm="100000">
                                          <p:val>
                                            <p:strVal val="#ppt_y"/>
                                          </p:val>
                                        </p:tav>
                                      </p:tavLst>
                                    </p:anim>
                                  </p:childTnLst>
                                </p:cTn>
                              </p:par>
                            </p:childTnLst>
                          </p:cTn>
                        </p:par>
                        <p:par>
                          <p:cTn id="56" fill="hold">
                            <p:stCondLst>
                              <p:cond delay="5000"/>
                            </p:stCondLst>
                            <p:childTnLst>
                              <p:par>
                                <p:cTn id="57" presetID="2" presetClass="entr" presetSubtype="4" fill="hold" nodeType="afterEffect">
                                  <p:stCondLst>
                                    <p:cond delay="0"/>
                                  </p:stCondLst>
                                  <p:childTnLst>
                                    <p:set>
                                      <p:cBhvr>
                                        <p:cTn id="58" dur="1" fill="hold">
                                          <p:stCondLst>
                                            <p:cond delay="0"/>
                                          </p:stCondLst>
                                        </p:cTn>
                                        <p:tgtEl>
                                          <p:spTgt spid="6">
                                            <p:txEl>
                                              <p:pRg st="10" end="10"/>
                                            </p:txEl>
                                          </p:spTgt>
                                        </p:tgtEl>
                                        <p:attrNameLst>
                                          <p:attrName>style.visibility</p:attrName>
                                        </p:attrNameLst>
                                      </p:cBhvr>
                                      <p:to>
                                        <p:strVal val="visible"/>
                                      </p:to>
                                    </p:set>
                                    <p:anim calcmode="lin" valueType="num">
                                      <p:cBhvr additive="base">
                                        <p:cTn id="59" dur="500" fill="hold"/>
                                        <p:tgtEl>
                                          <p:spTgt spid="6">
                                            <p:txEl>
                                              <p:pRg st="10" end="10"/>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6">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5"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6"/>
          <p:cNvSpPr>
            <a:spLocks noGrp="1"/>
          </p:cNvSpPr>
          <p:nvPr>
            <p:ph type="sldNum" sz="quarter" idx="12"/>
          </p:nvPr>
        </p:nvSpPr>
        <p:spPr>
          <a:noFill/>
        </p:spPr>
        <p:txBody>
          <a:bodyPr/>
          <a:lstStyle/>
          <a:p>
            <a:fld id="{947B0E56-3AD5-481D-A77D-E757120B3DF9}" type="slidenum">
              <a:rPr lang="en-US" smtClean="0"/>
              <a:pPr/>
              <a:t>6</a:t>
            </a:fld>
            <a:endParaRPr lang="en-US" smtClean="0"/>
          </a:p>
        </p:txBody>
      </p:sp>
      <p:sp>
        <p:nvSpPr>
          <p:cNvPr id="49155" name="Rectangle 3"/>
          <p:cNvSpPr>
            <a:spLocks noGrp="1" noChangeArrowheads="1"/>
          </p:cNvSpPr>
          <p:nvPr>
            <p:ph type="body" sz="half" idx="1"/>
          </p:nvPr>
        </p:nvSpPr>
        <p:spPr>
          <a:xfrm>
            <a:off x="0" y="981075"/>
            <a:ext cx="9144000" cy="4000500"/>
          </a:xfrm>
        </p:spPr>
        <p:txBody>
          <a:bodyPr/>
          <a:lstStyle/>
          <a:p>
            <a:pPr marL="72000" indent="0" eaLnBrk="1" hangingPunct="1">
              <a:lnSpc>
                <a:spcPct val="80000"/>
              </a:lnSpc>
              <a:defRPr/>
            </a:pPr>
            <a:r>
              <a:rPr lang="lv-LV" sz="2500" dirty="0" smtClean="0">
                <a:effectLst/>
              </a:rPr>
              <a:t>Mīlestība – </a:t>
            </a:r>
            <a:r>
              <a:rPr lang="lv-LV" sz="2500" b="1" dirty="0" smtClean="0">
                <a:effectLst/>
              </a:rPr>
              <a:t>nav tikai jūtas </a:t>
            </a:r>
            <a:r>
              <a:rPr lang="lv-LV" sz="2500" dirty="0" smtClean="0">
                <a:effectLst/>
              </a:rPr>
              <a:t>un </a:t>
            </a:r>
            <a:r>
              <a:rPr lang="lv-LV" sz="2500" b="1" dirty="0" smtClean="0">
                <a:effectLst/>
              </a:rPr>
              <a:t>emocijas!</a:t>
            </a:r>
          </a:p>
          <a:p>
            <a:pPr marL="72000" indent="0" eaLnBrk="1" hangingPunct="1">
              <a:lnSpc>
                <a:spcPct val="80000"/>
              </a:lnSpc>
              <a:defRPr/>
            </a:pPr>
            <a:r>
              <a:rPr lang="lv-LV" sz="2500" dirty="0" smtClean="0">
                <a:effectLst/>
              </a:rPr>
              <a:t>P. Vai tu </a:t>
            </a:r>
            <a:r>
              <a:rPr lang="lv-LV" sz="2500" b="1" dirty="0" smtClean="0">
                <a:effectLst/>
              </a:rPr>
              <a:t>mīli savu mammu?</a:t>
            </a:r>
            <a:r>
              <a:rPr lang="lv-LV" sz="2500" dirty="0" smtClean="0">
                <a:effectLst/>
              </a:rPr>
              <a:t> – jā, bet ne vienmēr to sajūtu</a:t>
            </a:r>
          </a:p>
          <a:p>
            <a:pPr marL="72000" indent="0" eaLnBrk="1" hangingPunct="1">
              <a:lnSpc>
                <a:spcPct val="80000"/>
              </a:lnSpc>
              <a:defRPr/>
            </a:pPr>
            <a:r>
              <a:rPr lang="lv-LV" sz="2500" dirty="0" smtClean="0">
                <a:effectLst/>
              </a:rPr>
              <a:t>Mīlestība </a:t>
            </a:r>
            <a:r>
              <a:rPr lang="lv-LV" sz="2500" dirty="0" smtClean="0">
                <a:effectLst/>
              </a:rPr>
              <a:t>ir </a:t>
            </a:r>
            <a:r>
              <a:rPr lang="lv-LV" sz="2500" b="1" dirty="0" smtClean="0">
                <a:effectLst/>
              </a:rPr>
              <a:t>gara stāvoklis!</a:t>
            </a:r>
          </a:p>
          <a:p>
            <a:pPr marL="72000" indent="0" eaLnBrk="1" hangingPunct="1">
              <a:lnSpc>
                <a:spcPct val="80000"/>
              </a:lnSpc>
              <a:defRPr/>
            </a:pPr>
            <a:r>
              <a:rPr lang="lv-LV" sz="2500" b="1" dirty="0" smtClean="0">
                <a:effectLst/>
              </a:rPr>
              <a:t>Visas cilvēku attiecības </a:t>
            </a:r>
            <a:r>
              <a:rPr lang="lv-LV" sz="2500" dirty="0" smtClean="0">
                <a:effectLst/>
              </a:rPr>
              <a:t>varētu iedalīt </a:t>
            </a:r>
            <a:r>
              <a:rPr lang="lv-LV" sz="2500" b="1" dirty="0" smtClean="0">
                <a:effectLst/>
              </a:rPr>
              <a:t>2 veidos:</a:t>
            </a:r>
            <a:endParaRPr lang="lv-LV" sz="2500" dirty="0" smtClean="0">
              <a:effectLst/>
            </a:endParaRPr>
          </a:p>
          <a:p>
            <a:pPr marL="72000" indent="0" eaLnBrk="1" hangingPunct="1">
              <a:lnSpc>
                <a:spcPct val="80000"/>
              </a:lnSpc>
              <a:defRPr/>
            </a:pPr>
            <a:r>
              <a:rPr lang="lv-LV" sz="3600" b="1" dirty="0" smtClean="0">
                <a:effectLst/>
              </a:rPr>
              <a:t>1. Es </a:t>
            </a:r>
            <a:r>
              <a:rPr lang="lv-LV" sz="3600" b="1" dirty="0" smtClean="0">
                <a:effectLst/>
                <a:sym typeface="Wingdings" pitchFamily="2" charset="2"/>
              </a:rPr>
              <a:t>Tu, 2. Es Tas</a:t>
            </a:r>
          </a:p>
          <a:p>
            <a:pPr marL="72000" indent="0" eaLnBrk="1" hangingPunct="1">
              <a:lnSpc>
                <a:spcPct val="80000"/>
              </a:lnSpc>
              <a:defRPr/>
            </a:pPr>
            <a:r>
              <a:rPr lang="lv-LV" sz="2800" dirty="0" smtClean="0">
                <a:effectLst/>
                <a:sym typeface="Wingdings" pitchFamily="2" charset="2"/>
              </a:rPr>
              <a:t>Pasaule galvenokārt tikai </a:t>
            </a:r>
            <a:r>
              <a:rPr lang="lv-LV" sz="2500" b="1" dirty="0" smtClean="0">
                <a:effectLst/>
                <a:sym typeface="Wingdings" pitchFamily="2" charset="2"/>
              </a:rPr>
              <a:t>savstarpējo izdevīgumu</a:t>
            </a:r>
            <a:r>
              <a:rPr lang="lv-LV" sz="2800" dirty="0" smtClean="0">
                <a:effectLst/>
                <a:sym typeface="Wingdings" pitchFamily="2" charset="2"/>
              </a:rPr>
              <a:t>:  </a:t>
            </a:r>
          </a:p>
          <a:p>
            <a:pPr marL="72000" indent="0" eaLnBrk="1" hangingPunct="1">
              <a:lnSpc>
                <a:spcPct val="80000"/>
              </a:lnSpc>
              <a:defRPr/>
            </a:pPr>
            <a:r>
              <a:rPr lang="lv-LV" dirty="0" smtClean="0">
                <a:effectLst/>
                <a:sym typeface="Wingdings" pitchFamily="2" charset="2"/>
              </a:rPr>
              <a:t>Es tev, tu man! Kā tu pret mani, tā es pret tevi!</a:t>
            </a:r>
          </a:p>
          <a:p>
            <a:pPr marL="72000" indent="0" eaLnBrk="1" hangingPunct="1">
              <a:lnSpc>
                <a:spcPct val="80000"/>
              </a:lnSpc>
              <a:defRPr/>
            </a:pPr>
            <a:r>
              <a:rPr lang="lv-LV" sz="2500" i="1" dirty="0" smtClean="0">
                <a:effectLst/>
                <a:sym typeface="Wingdings" pitchFamily="2" charset="2"/>
              </a:rPr>
              <a:t>“Bet tā lai nav jūsu starpā. Kas no jums grib būt lielākais, tas lai ir visu kalps</a:t>
            </a:r>
            <a:r>
              <a:rPr lang="lv-LV" sz="2500" dirty="0" smtClean="0">
                <a:effectLst/>
                <a:sym typeface="Wingdings" pitchFamily="2" charset="2"/>
              </a:rPr>
              <a:t>.” (Mk.9:35)</a:t>
            </a:r>
          </a:p>
          <a:p>
            <a:pPr marL="72000" indent="0" eaLnBrk="1" hangingPunct="1">
              <a:lnSpc>
                <a:spcPct val="80000"/>
              </a:lnSpc>
              <a:defRPr/>
            </a:pPr>
            <a:r>
              <a:rPr lang="lv-LV" sz="2500" dirty="0" smtClean="0">
                <a:effectLst/>
              </a:rPr>
              <a:t>“</a:t>
            </a:r>
            <a:r>
              <a:rPr lang="lv-LV" sz="2500" i="1" dirty="0" smtClean="0">
                <a:effectLst/>
              </a:rPr>
              <a:t>mīliet savus ienaidniekus, dariet labu tiem, kas jūs ienīst,</a:t>
            </a:r>
          </a:p>
          <a:p>
            <a:pPr marL="72000" indent="0" eaLnBrk="1" hangingPunct="1">
              <a:lnSpc>
                <a:spcPct val="80000"/>
              </a:lnSpc>
              <a:buFont typeface="Wingdings" pitchFamily="2" charset="2"/>
              <a:buNone/>
              <a:defRPr/>
            </a:pPr>
            <a:r>
              <a:rPr lang="lv-LV" sz="2500" i="1" dirty="0" smtClean="0">
                <a:effectLst/>
              </a:rPr>
              <a:t>svētījiet tos, kas jūs nolād, lūdziet par tiem, kas jūs kaitina</a:t>
            </a:r>
            <a:r>
              <a:rPr lang="lv-LV" sz="2500" dirty="0" smtClean="0">
                <a:effectLst/>
              </a:rPr>
              <a:t>” (</a:t>
            </a:r>
            <a:r>
              <a:rPr lang="lv-LV" sz="2500" dirty="0" err="1" smtClean="0">
                <a:effectLst/>
              </a:rPr>
              <a:t>Lk</a:t>
            </a:r>
            <a:r>
              <a:rPr lang="lv-LV" sz="2500" dirty="0" smtClean="0">
                <a:effectLst/>
              </a:rPr>
              <a:t>. 6:27-28)</a:t>
            </a:r>
          </a:p>
          <a:p>
            <a:pPr marL="72000" indent="0" eaLnBrk="1" hangingPunct="1">
              <a:lnSpc>
                <a:spcPct val="80000"/>
              </a:lnSpc>
              <a:defRPr/>
            </a:pPr>
            <a:r>
              <a:rPr lang="lv-LV" sz="3000" b="1" dirty="0" smtClean="0">
                <a:effectLst/>
              </a:rPr>
              <a:t>Kā Jēzus mīlestība, kas atdod sevi visu </a:t>
            </a:r>
            <a:r>
              <a:rPr lang="lv-LV" sz="3000" b="1" dirty="0" smtClean="0">
                <a:effectLst/>
              </a:rPr>
              <a:t>un </a:t>
            </a:r>
            <a:r>
              <a:rPr lang="lv-LV" sz="3000" b="1" dirty="0" smtClean="0">
                <a:effectLst/>
              </a:rPr>
              <a:t>domā par otra labumu, nevis savu!</a:t>
            </a:r>
            <a:endParaRPr lang="lv-LV" sz="3000" b="1" dirty="0" smtClean="0">
              <a:effectLst/>
            </a:endParaRPr>
          </a:p>
          <a:p>
            <a:pPr marL="72000" indent="0" eaLnBrk="1" hangingPunct="1">
              <a:lnSpc>
                <a:spcPct val="80000"/>
              </a:lnSpc>
              <a:defRPr/>
            </a:pPr>
            <a:endParaRPr lang="lv-LV" sz="1000" dirty="0" smtClean="0"/>
          </a:p>
          <a:p>
            <a:pPr marL="533400" indent="-533400" eaLnBrk="1" hangingPunct="1">
              <a:lnSpc>
                <a:spcPct val="80000"/>
              </a:lnSpc>
              <a:buFont typeface="Wingdings" pitchFamily="2" charset="2"/>
              <a:buNone/>
              <a:defRPr/>
            </a:pPr>
            <a:endParaRPr lang="lv-LV" sz="2400" dirty="0" smtClean="0"/>
          </a:p>
        </p:txBody>
      </p:sp>
      <p:pic>
        <p:nvPicPr>
          <p:cNvPr id="6" name="Picture 6" descr="j0216724"/>
          <p:cNvPicPr>
            <a:picLocks noChangeAspect="1" noChangeArrowheads="1"/>
          </p:cNvPicPr>
          <p:nvPr/>
        </p:nvPicPr>
        <p:blipFill>
          <a:blip r:embed="rId3"/>
          <a:srcRect/>
          <a:stretch>
            <a:fillRect/>
          </a:stretch>
        </p:blipFill>
        <p:spPr bwMode="auto">
          <a:xfrm>
            <a:off x="7127875" y="0"/>
            <a:ext cx="1800225" cy="1376363"/>
          </a:xfrm>
          <a:prstGeom prst="rect">
            <a:avLst/>
          </a:prstGeom>
          <a:noFill/>
          <a:ln w="9525">
            <a:noFill/>
            <a:miter lim="800000"/>
            <a:headEnd/>
            <a:tailEnd/>
          </a:ln>
        </p:spPr>
      </p:pic>
      <p:sp>
        <p:nvSpPr>
          <p:cNvPr id="8" name="Rectangle 7"/>
          <p:cNvSpPr>
            <a:spLocks noChangeArrowheads="1"/>
          </p:cNvSpPr>
          <p:nvPr/>
        </p:nvSpPr>
        <p:spPr bwMode="auto">
          <a:xfrm>
            <a:off x="36513" y="115888"/>
            <a:ext cx="7091362" cy="979487"/>
          </a:xfrm>
          <a:prstGeom prst="rect">
            <a:avLst/>
          </a:prstGeom>
          <a:noFill/>
          <a:ln w="9525">
            <a:noFill/>
            <a:miter lim="800000"/>
            <a:headEnd/>
            <a:tailEnd/>
          </a:ln>
        </p:spPr>
        <p:txBody>
          <a:bodyPr>
            <a:spAutoFit/>
          </a:bodyPr>
          <a:lstStyle/>
          <a:p>
            <a:pPr eaLnBrk="1" hangingPunct="1">
              <a:lnSpc>
                <a:spcPct val="80000"/>
              </a:lnSpc>
            </a:pPr>
            <a:r>
              <a:rPr lang="lv-LV" sz="3600" b="1" dirty="0"/>
              <a:t>2. Tev būs savu tuvāko mīlēt kā sevi pašu.</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6" presetClass="entr" presetSubtype="16"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circle(in)">
                                      <p:cBhvr>
                                        <p:cTn id="11" dur="2000"/>
                                        <p:tgtEl>
                                          <p:spTgt spid="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49155">
                                            <p:txEl>
                                              <p:pRg st="0" end="0"/>
                                            </p:txEl>
                                          </p:spTgt>
                                        </p:tgtEl>
                                        <p:attrNameLst>
                                          <p:attrName>style.visibility</p:attrName>
                                        </p:attrNameLst>
                                      </p:cBhvr>
                                      <p:to>
                                        <p:strVal val="visible"/>
                                      </p:to>
                                    </p:set>
                                    <p:anim calcmode="lin" valueType="num">
                                      <p:cBhvr additive="base">
                                        <p:cTn id="15" dur="500" fill="hold"/>
                                        <p:tgtEl>
                                          <p:spTgt spid="49155">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49155">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49155">
                                            <p:txEl>
                                              <p:pRg st="1" end="1"/>
                                            </p:txEl>
                                          </p:spTgt>
                                        </p:tgtEl>
                                        <p:attrNameLst>
                                          <p:attrName>style.visibility</p:attrName>
                                        </p:attrNameLst>
                                      </p:cBhvr>
                                      <p:to>
                                        <p:strVal val="visible"/>
                                      </p:to>
                                    </p:set>
                                    <p:anim calcmode="lin" valueType="num">
                                      <p:cBhvr additive="base">
                                        <p:cTn id="20" dur="500" fill="hold"/>
                                        <p:tgtEl>
                                          <p:spTgt spid="49155">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49155">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49155">
                                            <p:txEl>
                                              <p:pRg st="2" end="2"/>
                                            </p:txEl>
                                          </p:spTgt>
                                        </p:tgtEl>
                                        <p:attrNameLst>
                                          <p:attrName>style.visibility</p:attrName>
                                        </p:attrNameLst>
                                      </p:cBhvr>
                                      <p:to>
                                        <p:strVal val="visible"/>
                                      </p:to>
                                    </p:set>
                                    <p:anim calcmode="lin" valueType="num">
                                      <p:cBhvr additive="base">
                                        <p:cTn id="25" dur="500" fill="hold"/>
                                        <p:tgtEl>
                                          <p:spTgt spid="49155">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9155">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49155">
                                            <p:txEl>
                                              <p:pRg st="3" end="3"/>
                                            </p:txEl>
                                          </p:spTgt>
                                        </p:tgtEl>
                                        <p:attrNameLst>
                                          <p:attrName>style.visibility</p:attrName>
                                        </p:attrNameLst>
                                      </p:cBhvr>
                                      <p:to>
                                        <p:strVal val="visible"/>
                                      </p:to>
                                    </p:set>
                                    <p:anim calcmode="lin" valueType="num">
                                      <p:cBhvr additive="base">
                                        <p:cTn id="30" dur="500" fill="hold"/>
                                        <p:tgtEl>
                                          <p:spTgt spid="49155">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49155">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49155">
                                            <p:txEl>
                                              <p:pRg st="4" end="4"/>
                                            </p:txEl>
                                          </p:spTgt>
                                        </p:tgtEl>
                                        <p:attrNameLst>
                                          <p:attrName>style.visibility</p:attrName>
                                        </p:attrNameLst>
                                      </p:cBhvr>
                                      <p:to>
                                        <p:strVal val="visible"/>
                                      </p:to>
                                    </p:set>
                                    <p:anim calcmode="lin" valueType="num">
                                      <p:cBhvr additive="base">
                                        <p:cTn id="35" dur="500" fill="hold"/>
                                        <p:tgtEl>
                                          <p:spTgt spid="49155">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49155">
                                            <p:txEl>
                                              <p:pRg st="4" end="4"/>
                                            </p:txEl>
                                          </p:spTgt>
                                        </p:tgtEl>
                                        <p:attrNameLst>
                                          <p:attrName>ppt_y</p:attrName>
                                        </p:attrNameLst>
                                      </p:cBhvr>
                                      <p:tavLst>
                                        <p:tav tm="0">
                                          <p:val>
                                            <p:strVal val="1+#ppt_h/2"/>
                                          </p:val>
                                        </p:tav>
                                        <p:tav tm="100000">
                                          <p:val>
                                            <p:strVal val="#ppt_y"/>
                                          </p:val>
                                        </p:tav>
                                      </p:tavLst>
                                    </p:anim>
                                  </p:childTnLst>
                                </p:cTn>
                              </p:par>
                            </p:childTnLst>
                          </p:cTn>
                        </p:par>
                        <p:par>
                          <p:cTn id="37" fill="hold">
                            <p:stCondLst>
                              <p:cond delay="4500"/>
                            </p:stCondLst>
                            <p:childTnLst>
                              <p:par>
                                <p:cTn id="38" presetID="2" presetClass="entr" presetSubtype="4" fill="hold" nodeType="afterEffect">
                                  <p:stCondLst>
                                    <p:cond delay="0"/>
                                  </p:stCondLst>
                                  <p:childTnLst>
                                    <p:set>
                                      <p:cBhvr>
                                        <p:cTn id="39" dur="1" fill="hold">
                                          <p:stCondLst>
                                            <p:cond delay="0"/>
                                          </p:stCondLst>
                                        </p:cTn>
                                        <p:tgtEl>
                                          <p:spTgt spid="49155">
                                            <p:txEl>
                                              <p:pRg st="5" end="5"/>
                                            </p:txEl>
                                          </p:spTgt>
                                        </p:tgtEl>
                                        <p:attrNameLst>
                                          <p:attrName>style.visibility</p:attrName>
                                        </p:attrNameLst>
                                      </p:cBhvr>
                                      <p:to>
                                        <p:strVal val="visible"/>
                                      </p:to>
                                    </p:set>
                                    <p:anim calcmode="lin" valueType="num">
                                      <p:cBhvr additive="base">
                                        <p:cTn id="40" dur="500" fill="hold"/>
                                        <p:tgtEl>
                                          <p:spTgt spid="49155">
                                            <p:txEl>
                                              <p:pRg st="5" end="5"/>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49155">
                                            <p:txEl>
                                              <p:pRg st="5" end="5"/>
                                            </p:txEl>
                                          </p:spTgt>
                                        </p:tgtEl>
                                        <p:attrNameLst>
                                          <p:attrName>ppt_y</p:attrName>
                                        </p:attrNameLst>
                                      </p:cBhvr>
                                      <p:tavLst>
                                        <p:tav tm="0">
                                          <p:val>
                                            <p:strVal val="1+#ppt_h/2"/>
                                          </p:val>
                                        </p:tav>
                                        <p:tav tm="100000">
                                          <p:val>
                                            <p:strVal val="#ppt_y"/>
                                          </p:val>
                                        </p:tav>
                                      </p:tavLst>
                                    </p:anim>
                                  </p:childTnLst>
                                </p:cTn>
                              </p:par>
                            </p:childTnLst>
                          </p:cTn>
                        </p:par>
                        <p:par>
                          <p:cTn id="42" fill="hold">
                            <p:stCondLst>
                              <p:cond delay="5000"/>
                            </p:stCondLst>
                            <p:childTnLst>
                              <p:par>
                                <p:cTn id="43" presetID="2" presetClass="entr" presetSubtype="4" fill="hold" nodeType="afterEffect">
                                  <p:stCondLst>
                                    <p:cond delay="0"/>
                                  </p:stCondLst>
                                  <p:childTnLst>
                                    <p:set>
                                      <p:cBhvr>
                                        <p:cTn id="44" dur="1" fill="hold">
                                          <p:stCondLst>
                                            <p:cond delay="0"/>
                                          </p:stCondLst>
                                        </p:cTn>
                                        <p:tgtEl>
                                          <p:spTgt spid="49155">
                                            <p:txEl>
                                              <p:pRg st="6" end="6"/>
                                            </p:txEl>
                                          </p:spTgt>
                                        </p:tgtEl>
                                        <p:attrNameLst>
                                          <p:attrName>style.visibility</p:attrName>
                                        </p:attrNameLst>
                                      </p:cBhvr>
                                      <p:to>
                                        <p:strVal val="visible"/>
                                      </p:to>
                                    </p:set>
                                    <p:anim calcmode="lin" valueType="num">
                                      <p:cBhvr additive="base">
                                        <p:cTn id="45" dur="500" fill="hold"/>
                                        <p:tgtEl>
                                          <p:spTgt spid="49155">
                                            <p:txEl>
                                              <p:pRg st="6" end="6"/>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49155">
                                            <p:txEl>
                                              <p:pRg st="6" end="6"/>
                                            </p:txEl>
                                          </p:spTgt>
                                        </p:tgtEl>
                                        <p:attrNameLst>
                                          <p:attrName>ppt_y</p:attrName>
                                        </p:attrNameLst>
                                      </p:cBhvr>
                                      <p:tavLst>
                                        <p:tav tm="0">
                                          <p:val>
                                            <p:strVal val="1+#ppt_h/2"/>
                                          </p:val>
                                        </p:tav>
                                        <p:tav tm="100000">
                                          <p:val>
                                            <p:strVal val="#ppt_y"/>
                                          </p:val>
                                        </p:tav>
                                      </p:tavLst>
                                    </p:anim>
                                  </p:childTnLst>
                                </p:cTn>
                              </p:par>
                            </p:childTnLst>
                          </p:cTn>
                        </p:par>
                        <p:par>
                          <p:cTn id="47" fill="hold">
                            <p:stCondLst>
                              <p:cond delay="5500"/>
                            </p:stCondLst>
                            <p:childTnLst>
                              <p:par>
                                <p:cTn id="48" presetID="2" presetClass="entr" presetSubtype="4" fill="hold" nodeType="afterEffect">
                                  <p:stCondLst>
                                    <p:cond delay="0"/>
                                  </p:stCondLst>
                                  <p:childTnLst>
                                    <p:set>
                                      <p:cBhvr>
                                        <p:cTn id="49" dur="1" fill="hold">
                                          <p:stCondLst>
                                            <p:cond delay="0"/>
                                          </p:stCondLst>
                                        </p:cTn>
                                        <p:tgtEl>
                                          <p:spTgt spid="49155">
                                            <p:txEl>
                                              <p:pRg st="7" end="7"/>
                                            </p:txEl>
                                          </p:spTgt>
                                        </p:tgtEl>
                                        <p:attrNameLst>
                                          <p:attrName>style.visibility</p:attrName>
                                        </p:attrNameLst>
                                      </p:cBhvr>
                                      <p:to>
                                        <p:strVal val="visible"/>
                                      </p:to>
                                    </p:set>
                                    <p:anim calcmode="lin" valueType="num">
                                      <p:cBhvr additive="base">
                                        <p:cTn id="50" dur="500" fill="hold"/>
                                        <p:tgtEl>
                                          <p:spTgt spid="49155">
                                            <p:txEl>
                                              <p:pRg st="7" end="7"/>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49155">
                                            <p:txEl>
                                              <p:pRg st="7" end="7"/>
                                            </p:txEl>
                                          </p:spTgt>
                                        </p:tgtEl>
                                        <p:attrNameLst>
                                          <p:attrName>ppt_y</p:attrName>
                                        </p:attrNameLst>
                                      </p:cBhvr>
                                      <p:tavLst>
                                        <p:tav tm="0">
                                          <p:val>
                                            <p:strVal val="1+#ppt_h/2"/>
                                          </p:val>
                                        </p:tav>
                                        <p:tav tm="100000">
                                          <p:val>
                                            <p:strVal val="#ppt_y"/>
                                          </p:val>
                                        </p:tav>
                                      </p:tavLst>
                                    </p:anim>
                                  </p:childTnLst>
                                </p:cTn>
                              </p:par>
                            </p:childTnLst>
                          </p:cTn>
                        </p:par>
                        <p:par>
                          <p:cTn id="52" fill="hold">
                            <p:stCondLst>
                              <p:cond delay="6000"/>
                            </p:stCondLst>
                            <p:childTnLst>
                              <p:par>
                                <p:cTn id="53" presetID="2" presetClass="entr" presetSubtype="4" fill="hold" nodeType="afterEffect">
                                  <p:stCondLst>
                                    <p:cond delay="0"/>
                                  </p:stCondLst>
                                  <p:childTnLst>
                                    <p:set>
                                      <p:cBhvr>
                                        <p:cTn id="54" dur="1" fill="hold">
                                          <p:stCondLst>
                                            <p:cond delay="0"/>
                                          </p:stCondLst>
                                        </p:cTn>
                                        <p:tgtEl>
                                          <p:spTgt spid="49155">
                                            <p:txEl>
                                              <p:pRg st="8" end="8"/>
                                            </p:txEl>
                                          </p:spTgt>
                                        </p:tgtEl>
                                        <p:attrNameLst>
                                          <p:attrName>style.visibility</p:attrName>
                                        </p:attrNameLst>
                                      </p:cBhvr>
                                      <p:to>
                                        <p:strVal val="visible"/>
                                      </p:to>
                                    </p:set>
                                    <p:anim calcmode="lin" valueType="num">
                                      <p:cBhvr additive="base">
                                        <p:cTn id="55" dur="500" fill="hold"/>
                                        <p:tgtEl>
                                          <p:spTgt spid="49155">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49155">
                                            <p:txEl>
                                              <p:pRg st="8" end="8"/>
                                            </p:txEl>
                                          </p:spTgt>
                                        </p:tgtEl>
                                        <p:attrNameLst>
                                          <p:attrName>ppt_y</p:attrName>
                                        </p:attrNameLst>
                                      </p:cBhvr>
                                      <p:tavLst>
                                        <p:tav tm="0">
                                          <p:val>
                                            <p:strVal val="1+#ppt_h/2"/>
                                          </p:val>
                                        </p:tav>
                                        <p:tav tm="100000">
                                          <p:val>
                                            <p:strVal val="#ppt_y"/>
                                          </p:val>
                                        </p:tav>
                                      </p:tavLst>
                                    </p:anim>
                                  </p:childTnLst>
                                </p:cTn>
                              </p:par>
                            </p:childTnLst>
                          </p:cTn>
                        </p:par>
                        <p:par>
                          <p:cTn id="57" fill="hold">
                            <p:stCondLst>
                              <p:cond delay="6500"/>
                            </p:stCondLst>
                            <p:childTnLst>
                              <p:par>
                                <p:cTn id="58" presetID="2" presetClass="entr" presetSubtype="4" fill="hold" nodeType="afterEffect">
                                  <p:stCondLst>
                                    <p:cond delay="0"/>
                                  </p:stCondLst>
                                  <p:childTnLst>
                                    <p:set>
                                      <p:cBhvr>
                                        <p:cTn id="59" dur="1" fill="hold">
                                          <p:stCondLst>
                                            <p:cond delay="0"/>
                                          </p:stCondLst>
                                        </p:cTn>
                                        <p:tgtEl>
                                          <p:spTgt spid="49155">
                                            <p:txEl>
                                              <p:pRg st="9" end="9"/>
                                            </p:txEl>
                                          </p:spTgt>
                                        </p:tgtEl>
                                        <p:attrNameLst>
                                          <p:attrName>style.visibility</p:attrName>
                                        </p:attrNameLst>
                                      </p:cBhvr>
                                      <p:to>
                                        <p:strVal val="visible"/>
                                      </p:to>
                                    </p:set>
                                    <p:anim calcmode="lin" valueType="num">
                                      <p:cBhvr additive="base">
                                        <p:cTn id="60" dur="500" fill="hold"/>
                                        <p:tgtEl>
                                          <p:spTgt spid="49155">
                                            <p:txEl>
                                              <p:pRg st="9" end="9"/>
                                            </p:txEl>
                                          </p:spTgt>
                                        </p:tgtEl>
                                        <p:attrNameLst>
                                          <p:attrName>ppt_x</p:attrName>
                                        </p:attrNameLst>
                                      </p:cBhvr>
                                      <p:tavLst>
                                        <p:tav tm="0">
                                          <p:val>
                                            <p:strVal val="#ppt_x"/>
                                          </p:val>
                                        </p:tav>
                                        <p:tav tm="100000">
                                          <p:val>
                                            <p:strVal val="#ppt_x"/>
                                          </p:val>
                                        </p:tav>
                                      </p:tavLst>
                                    </p:anim>
                                    <p:anim calcmode="lin" valueType="num">
                                      <p:cBhvr additive="base">
                                        <p:cTn id="61" dur="500" fill="hold"/>
                                        <p:tgtEl>
                                          <p:spTgt spid="49155">
                                            <p:txEl>
                                              <p:pRg st="9" end="9"/>
                                            </p:txEl>
                                          </p:spTgt>
                                        </p:tgtEl>
                                        <p:attrNameLst>
                                          <p:attrName>ppt_y</p:attrName>
                                        </p:attrNameLst>
                                      </p:cBhvr>
                                      <p:tavLst>
                                        <p:tav tm="0">
                                          <p:val>
                                            <p:strVal val="1+#ppt_h/2"/>
                                          </p:val>
                                        </p:tav>
                                        <p:tav tm="100000">
                                          <p:val>
                                            <p:strVal val="#ppt_y"/>
                                          </p:val>
                                        </p:tav>
                                      </p:tavLst>
                                    </p:anim>
                                  </p:childTnLst>
                                </p:cTn>
                              </p:par>
                            </p:childTnLst>
                          </p:cTn>
                        </p:par>
                        <p:par>
                          <p:cTn id="62" fill="hold">
                            <p:stCondLst>
                              <p:cond delay="7000"/>
                            </p:stCondLst>
                            <p:childTnLst>
                              <p:par>
                                <p:cTn id="63" presetID="2" presetClass="entr" presetSubtype="4" fill="hold" nodeType="afterEffect">
                                  <p:stCondLst>
                                    <p:cond delay="0"/>
                                  </p:stCondLst>
                                  <p:childTnLst>
                                    <p:set>
                                      <p:cBhvr>
                                        <p:cTn id="64" dur="1" fill="hold">
                                          <p:stCondLst>
                                            <p:cond delay="0"/>
                                          </p:stCondLst>
                                        </p:cTn>
                                        <p:tgtEl>
                                          <p:spTgt spid="49155">
                                            <p:txEl>
                                              <p:pRg st="10" end="10"/>
                                            </p:txEl>
                                          </p:spTgt>
                                        </p:tgtEl>
                                        <p:attrNameLst>
                                          <p:attrName>style.visibility</p:attrName>
                                        </p:attrNameLst>
                                      </p:cBhvr>
                                      <p:to>
                                        <p:strVal val="visible"/>
                                      </p:to>
                                    </p:set>
                                    <p:anim calcmode="lin" valueType="num">
                                      <p:cBhvr additive="base">
                                        <p:cTn id="65" dur="500" fill="hold"/>
                                        <p:tgtEl>
                                          <p:spTgt spid="49155">
                                            <p:txEl>
                                              <p:pRg st="10" end="10"/>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49155">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0" y="0"/>
            <a:ext cx="9144000" cy="1204913"/>
          </a:xfrm>
        </p:spPr>
        <p:txBody>
          <a:bodyPr/>
          <a:lstStyle/>
          <a:p>
            <a:pPr marL="0" indent="0" algn="just" eaLnBrk="1" hangingPunct="1">
              <a:lnSpc>
                <a:spcPct val="80000"/>
              </a:lnSpc>
              <a:buFontTx/>
              <a:buNone/>
            </a:pPr>
            <a:r>
              <a:rPr lang="lv-LV" sz="2400" i="1" dirty="0" smtClean="0"/>
              <a:t> </a:t>
            </a:r>
            <a:r>
              <a:rPr lang="lv-LV" sz="2800" i="1" dirty="0" smtClean="0"/>
              <a:t>26 Aizstāvis, Svētais Gars, ko Tēvs sūtīs Manā Vārdā, mācīs jums visu un atgādinās jums visu, ko Es jums esmu sacījis.</a:t>
            </a:r>
            <a:r>
              <a:rPr lang="lv-LV" sz="2800" dirty="0" smtClean="0"/>
              <a:t>”</a:t>
            </a:r>
          </a:p>
        </p:txBody>
      </p:sp>
      <p:sp>
        <p:nvSpPr>
          <p:cNvPr id="7" name="Rectangle 6"/>
          <p:cNvSpPr>
            <a:spLocks noChangeArrowheads="1"/>
          </p:cNvSpPr>
          <p:nvPr/>
        </p:nvSpPr>
        <p:spPr bwMode="auto">
          <a:xfrm>
            <a:off x="0" y="1268413"/>
            <a:ext cx="8893175" cy="3970337"/>
          </a:xfrm>
          <a:prstGeom prst="rect">
            <a:avLst/>
          </a:prstGeom>
          <a:noFill/>
          <a:ln w="9525">
            <a:noFill/>
            <a:miter lim="800000"/>
            <a:headEnd/>
            <a:tailEnd/>
          </a:ln>
        </p:spPr>
        <p:txBody>
          <a:bodyPr>
            <a:spAutoFit/>
          </a:bodyPr>
          <a:lstStyle/>
          <a:p>
            <a:pPr>
              <a:buFontTx/>
              <a:buChar char="•"/>
            </a:pPr>
            <a:r>
              <a:rPr lang="lv-LV" sz="2800" b="1"/>
              <a:t>Sv.Gars</a:t>
            </a:r>
            <a:r>
              <a:rPr lang="lv-LV" sz="2800"/>
              <a:t> vienmēr </a:t>
            </a:r>
            <a:r>
              <a:rPr lang="lv-LV" sz="2800" b="1"/>
              <a:t>ved pie Jēzus</a:t>
            </a:r>
            <a:r>
              <a:rPr lang="lv-LV" sz="2800"/>
              <a:t>.</a:t>
            </a:r>
          </a:p>
          <a:p>
            <a:pPr>
              <a:buFontTx/>
              <a:buChar char="•"/>
            </a:pPr>
            <a:r>
              <a:rPr lang="lv-LV" sz="2800"/>
              <a:t>Sv. Gars </a:t>
            </a:r>
            <a:r>
              <a:rPr lang="lv-LV" sz="2800" b="1"/>
              <a:t>nemācīs neko jaunu</a:t>
            </a:r>
            <a:r>
              <a:rPr lang="lv-LV" sz="2800"/>
              <a:t>, tikai </a:t>
            </a:r>
            <a:r>
              <a:rPr lang="lv-LV" sz="2800" b="1"/>
              <a:t>atgādinās</a:t>
            </a:r>
            <a:r>
              <a:rPr lang="lv-LV" sz="2800"/>
              <a:t> visu, ko Jēzus ir mācījis.</a:t>
            </a:r>
          </a:p>
          <a:p>
            <a:pPr>
              <a:buFontTx/>
              <a:buChar char="•"/>
            </a:pPr>
            <a:r>
              <a:rPr lang="lv-LV" sz="2800"/>
              <a:t>Tikai tas </a:t>
            </a:r>
            <a:r>
              <a:rPr lang="lv-LV" sz="2800" b="1"/>
              <a:t>gars</a:t>
            </a:r>
            <a:r>
              <a:rPr lang="lv-LV" sz="2800"/>
              <a:t>, kas </a:t>
            </a:r>
            <a:r>
              <a:rPr lang="lv-LV" sz="2800" b="1"/>
              <a:t>ved tuvāk</a:t>
            </a:r>
          </a:p>
          <a:p>
            <a:r>
              <a:rPr lang="lv-LV" sz="2800" b="1"/>
              <a:t>pie Jēzus</a:t>
            </a:r>
            <a:r>
              <a:rPr lang="lv-LV" sz="2800"/>
              <a:t>, ir Sv. Gars.</a:t>
            </a:r>
          </a:p>
          <a:p>
            <a:pPr>
              <a:buFont typeface="Arial" charset="0"/>
              <a:buChar char="•"/>
            </a:pPr>
            <a:r>
              <a:rPr lang="lv-LV" sz="2800"/>
              <a:t>Visi </a:t>
            </a:r>
            <a:r>
              <a:rPr lang="lv-LV" sz="2800" b="1"/>
              <a:t>citi gari ved</a:t>
            </a:r>
            <a:r>
              <a:rPr lang="lv-LV" sz="2800"/>
              <a:t> visādos </a:t>
            </a:r>
          </a:p>
          <a:p>
            <a:r>
              <a:rPr lang="lv-LV" sz="2800"/>
              <a:t>virzienos </a:t>
            </a:r>
            <a:r>
              <a:rPr lang="lv-LV" sz="2800" b="1"/>
              <a:t>prom no Jēzus</a:t>
            </a:r>
            <a:r>
              <a:rPr lang="lv-LV" sz="2800"/>
              <a:t>.</a:t>
            </a:r>
          </a:p>
          <a:p>
            <a:pPr>
              <a:buFont typeface="Arial" charset="0"/>
              <a:buChar char="•"/>
            </a:pPr>
            <a:r>
              <a:rPr lang="lv-LV" sz="2800"/>
              <a:t>Sv. Gars ir </a:t>
            </a:r>
            <a:r>
              <a:rPr lang="lv-LV" sz="2800" b="1"/>
              <a:t>palīgs</a:t>
            </a:r>
            <a:r>
              <a:rPr lang="lv-LV" sz="2800"/>
              <a:t> arī mums</a:t>
            </a:r>
          </a:p>
          <a:p>
            <a:r>
              <a:rPr lang="lv-LV" sz="2800" b="1"/>
              <a:t>sludināšanā</a:t>
            </a:r>
            <a:r>
              <a:rPr lang="lv-LV" sz="2800"/>
              <a:t> un </a:t>
            </a:r>
            <a:r>
              <a:rPr lang="lv-LV" sz="2800" b="1"/>
              <a:t>liecināšanā</a:t>
            </a:r>
            <a:endParaRPr lang="lv-LV" sz="2800"/>
          </a:p>
        </p:txBody>
      </p:sp>
      <p:pic>
        <p:nvPicPr>
          <p:cNvPr id="9222" name="Picture 6" descr="http://t3.gstatic.com/images?q=tbn:ANd9GcTWLj_7tsg2ScyVU_EX0_k-1HoiDkvM__IYRupZ6SQ3XBikg_VtEA"/>
          <p:cNvPicPr>
            <a:picLocks noChangeAspect="1" noChangeArrowheads="1"/>
          </p:cNvPicPr>
          <p:nvPr/>
        </p:nvPicPr>
        <p:blipFill>
          <a:blip r:embed="rId2" cstate="print"/>
          <a:srcRect/>
          <a:stretch>
            <a:fillRect/>
          </a:stretch>
        </p:blipFill>
        <p:spPr bwMode="auto">
          <a:xfrm>
            <a:off x="4786314" y="2027336"/>
            <a:ext cx="4112664" cy="4830664"/>
          </a:xfrm>
          <a:prstGeom prst="ellipse">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9222"/>
                                        </p:tgtEl>
                                        <p:attrNameLst>
                                          <p:attrName>style.visibility</p:attrName>
                                        </p:attrNameLst>
                                      </p:cBhvr>
                                      <p:to>
                                        <p:strVal val="visible"/>
                                      </p:to>
                                    </p:set>
                                    <p:animEffect transition="in" filter="fade">
                                      <p:cBhvr>
                                        <p:cTn id="17" dur="2000"/>
                                        <p:tgtEl>
                                          <p:spTgt spid="92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P spid="7"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Number Placeholder 6"/>
          <p:cNvSpPr>
            <a:spLocks noGrp="1"/>
          </p:cNvSpPr>
          <p:nvPr>
            <p:ph type="sldNum" sz="quarter" idx="12"/>
          </p:nvPr>
        </p:nvSpPr>
        <p:spPr>
          <a:noFill/>
        </p:spPr>
        <p:txBody>
          <a:bodyPr/>
          <a:lstStyle/>
          <a:p>
            <a:fld id="{8D26E061-665B-409A-9456-90E3710806DF}" type="slidenum">
              <a:rPr lang="en-US" smtClean="0"/>
              <a:pPr/>
              <a:t>8</a:t>
            </a:fld>
            <a:endParaRPr lang="en-US" smtClean="0"/>
          </a:p>
        </p:txBody>
      </p:sp>
      <p:sp>
        <p:nvSpPr>
          <p:cNvPr id="66562" name="Rectangle 2"/>
          <p:cNvSpPr>
            <a:spLocks noGrp="1" noChangeArrowheads="1"/>
          </p:cNvSpPr>
          <p:nvPr>
            <p:ph type="title"/>
          </p:nvPr>
        </p:nvSpPr>
        <p:spPr>
          <a:xfrm>
            <a:off x="0" y="0"/>
            <a:ext cx="9144000" cy="692150"/>
          </a:xfrm>
        </p:spPr>
        <p:txBody>
          <a:bodyPr/>
          <a:lstStyle/>
          <a:p>
            <a:pPr marL="762000" indent="-762000" eaLnBrk="1" hangingPunct="1">
              <a:defRPr/>
            </a:pPr>
            <a:r>
              <a:rPr lang="lv-LV" b="1" kern="1200" dirty="0" smtClean="0">
                <a:solidFill>
                  <a:schemeClr val="tx1"/>
                </a:solidFill>
                <a:ea typeface="+mn-ea"/>
                <a:cs typeface="+mn-cs"/>
              </a:rPr>
              <a:t>Augstākais Bauslis</a:t>
            </a:r>
            <a:endParaRPr lang="en-US" b="1" kern="1200" dirty="0" smtClean="0">
              <a:solidFill>
                <a:schemeClr val="tx1"/>
              </a:solidFill>
              <a:ea typeface="+mn-ea"/>
              <a:cs typeface="+mn-cs"/>
            </a:endParaRPr>
          </a:p>
        </p:txBody>
      </p:sp>
      <p:sp>
        <p:nvSpPr>
          <p:cNvPr id="66563" name="Rectangle 3"/>
          <p:cNvSpPr>
            <a:spLocks noChangeArrowheads="1"/>
          </p:cNvSpPr>
          <p:nvPr/>
        </p:nvSpPr>
        <p:spPr bwMode="auto">
          <a:xfrm>
            <a:off x="0" y="592163"/>
            <a:ext cx="9324975" cy="6480175"/>
          </a:xfrm>
          <a:prstGeom prst="rect">
            <a:avLst/>
          </a:prstGeom>
          <a:noFill/>
          <a:ln w="9525">
            <a:noFill/>
            <a:miter lim="800000"/>
            <a:headEnd/>
            <a:tailEnd/>
          </a:ln>
          <a:effectLst/>
        </p:spPr>
        <p:txBody>
          <a:bodyPr/>
          <a:lstStyle/>
          <a:p>
            <a:pPr eaLnBrk="1" hangingPunct="1">
              <a:spcBef>
                <a:spcPts val="0"/>
              </a:spcBef>
              <a:buClr>
                <a:schemeClr val="hlink"/>
              </a:buClr>
              <a:buSzPct val="65000"/>
              <a:defRPr/>
            </a:pPr>
            <a:r>
              <a:rPr lang="lv-LV" sz="2400" dirty="0" smtClean="0"/>
              <a:t>Kā lai mēs zinām vai es </a:t>
            </a:r>
            <a:r>
              <a:rPr lang="lv-LV" sz="2400" b="1" dirty="0" smtClean="0"/>
              <a:t>patiešām </a:t>
            </a:r>
            <a:r>
              <a:rPr lang="lv-LV" sz="2400" b="1" dirty="0" smtClean="0"/>
              <a:t>mīlu Dievu un </a:t>
            </a:r>
            <a:r>
              <a:rPr lang="lv-LV" sz="2400" b="1" dirty="0" smtClean="0"/>
              <a:t>mīlu savu tuvāko kā sevi pašu</a:t>
            </a:r>
            <a:r>
              <a:rPr lang="lv-LV" sz="2400" dirty="0" smtClean="0"/>
              <a:t>? Vai es pa īstam </a:t>
            </a:r>
            <a:r>
              <a:rPr lang="lv-LV" sz="2400" b="1" dirty="0" smtClean="0"/>
              <a:t>mīlu tikai sevi?</a:t>
            </a:r>
          </a:p>
          <a:p>
            <a:pPr eaLnBrk="1" hangingPunct="1">
              <a:spcBef>
                <a:spcPts val="0"/>
              </a:spcBef>
              <a:buClr>
                <a:schemeClr val="hlink"/>
              </a:buClr>
              <a:buSzPct val="65000"/>
              <a:defRPr/>
            </a:pPr>
            <a:endParaRPr lang="lv-LV" sz="1200" dirty="0"/>
          </a:p>
          <a:p>
            <a:pPr eaLnBrk="1" hangingPunct="1">
              <a:spcBef>
                <a:spcPts val="0"/>
              </a:spcBef>
              <a:buClr>
                <a:schemeClr val="hlink"/>
              </a:buClr>
              <a:buSzPct val="65000"/>
              <a:defRPr/>
            </a:pPr>
            <a:r>
              <a:rPr lang="lv-LV" sz="2400" dirty="0"/>
              <a:t>Lk.7:1-5 “</a:t>
            </a:r>
            <a:r>
              <a:rPr lang="lv-LV" sz="2400" i="1" dirty="0"/>
              <a:t>1 Netiesājiet, lai jūs netopat tiesāti</a:t>
            </a:r>
            <a:r>
              <a:rPr lang="lv-LV" sz="2400" i="1" dirty="0" smtClean="0"/>
              <a:t>. 2 </a:t>
            </a:r>
            <a:r>
              <a:rPr lang="lv-LV" sz="2400" i="1" dirty="0"/>
              <a:t>Jo, ar kādu tiesu jūs tiesājat, ar tādu jūs tapsit tiesāti; un, ar kādu mēru jūs mērojat, ar tādu jums taps atmērots</a:t>
            </a:r>
            <a:r>
              <a:rPr lang="lv-LV" sz="2400" i="1" dirty="0" smtClean="0"/>
              <a:t>. 3 </a:t>
            </a:r>
            <a:r>
              <a:rPr lang="lv-LV" sz="2400" i="1" dirty="0"/>
              <a:t>Bet ko tu redzi skabargu sava brāļa acī, bet baļķi savā acī neieraugi</a:t>
            </a:r>
            <a:r>
              <a:rPr lang="lv-LV" sz="2400" i="1" dirty="0" smtClean="0"/>
              <a:t>? 4 </a:t>
            </a:r>
            <a:r>
              <a:rPr lang="lv-LV" sz="2400" i="1" dirty="0"/>
              <a:t>Jeb kā tu vari sacīt uz savu brāli: laid, es izvilkšu skabargu no tavas acs, - un redzi, baļķis tavā paša acī</a:t>
            </a:r>
            <a:r>
              <a:rPr lang="lv-LV" sz="2400" i="1" dirty="0" smtClean="0"/>
              <a:t>? 5 </a:t>
            </a:r>
            <a:r>
              <a:rPr lang="lv-LV" sz="2400" i="1" dirty="0"/>
              <a:t>Liekuli, izvelc papriekš baļķi no savas acs un tad lūko izvilkt skabargu no sava brāļa acs</a:t>
            </a:r>
            <a:r>
              <a:rPr lang="lv-LV" sz="2400" i="1" dirty="0" smtClean="0"/>
              <a:t>.</a:t>
            </a:r>
            <a:r>
              <a:rPr lang="lv-LV" sz="2400" dirty="0" smtClean="0"/>
              <a:t>”</a:t>
            </a:r>
          </a:p>
          <a:p>
            <a:pPr eaLnBrk="1" hangingPunct="1">
              <a:spcBef>
                <a:spcPts val="0"/>
              </a:spcBef>
              <a:buClr>
                <a:schemeClr val="hlink"/>
              </a:buClr>
              <a:buSzPct val="65000"/>
              <a:defRPr/>
            </a:pPr>
            <a:endParaRPr lang="lv-LV" sz="2400" dirty="0" smtClean="0"/>
          </a:p>
          <a:p>
            <a:pPr eaLnBrk="1" hangingPunct="1">
              <a:spcBef>
                <a:spcPts val="0"/>
              </a:spcBef>
              <a:buClr>
                <a:schemeClr val="hlink"/>
              </a:buClr>
              <a:buSzPct val="65000"/>
              <a:defRPr/>
            </a:pPr>
            <a:r>
              <a:rPr lang="lv-LV" sz="2400" dirty="0" smtClean="0"/>
              <a:t>“</a:t>
            </a:r>
            <a:r>
              <a:rPr lang="lv-LV" sz="2400" i="1" dirty="0" smtClean="0"/>
              <a:t>Viss, kas mūs kaitina citos,                                                               ved pie izpratnes par mums </a:t>
            </a:r>
          </a:p>
          <a:p>
            <a:pPr eaLnBrk="1" hangingPunct="1">
              <a:spcBef>
                <a:spcPts val="0"/>
              </a:spcBef>
              <a:buClr>
                <a:schemeClr val="hlink"/>
              </a:buClr>
              <a:buSzPct val="65000"/>
              <a:defRPr/>
            </a:pPr>
            <a:r>
              <a:rPr lang="lv-LV" sz="2400" i="1" dirty="0" smtClean="0"/>
              <a:t>pašiem.</a:t>
            </a:r>
            <a:r>
              <a:rPr lang="lv-LV" sz="2400" dirty="0" smtClean="0"/>
              <a:t>” </a:t>
            </a:r>
          </a:p>
          <a:p>
            <a:pPr eaLnBrk="1" hangingPunct="1">
              <a:spcBef>
                <a:spcPts val="0"/>
              </a:spcBef>
              <a:buClr>
                <a:schemeClr val="hlink"/>
              </a:buClr>
              <a:buSzPct val="65000"/>
              <a:defRPr/>
            </a:pPr>
            <a:r>
              <a:rPr lang="lv-LV" sz="2400" dirty="0" smtClean="0"/>
              <a:t>(Karls Gustavs Jungs)</a:t>
            </a:r>
            <a:endParaRPr lang="lv-LV" sz="2000" dirty="0"/>
          </a:p>
        </p:txBody>
      </p:sp>
      <p:pic>
        <p:nvPicPr>
          <p:cNvPr id="39938" name="Picture 2" descr="Attēlu rezultāti vaicājumam “skabarga un baļķis”"/>
          <p:cNvPicPr>
            <a:picLocks noChangeAspect="1" noChangeArrowheads="1"/>
          </p:cNvPicPr>
          <p:nvPr/>
        </p:nvPicPr>
        <p:blipFill>
          <a:blip r:embed="rId2"/>
          <a:srcRect l="7874" t="2266"/>
          <a:stretch>
            <a:fillRect/>
          </a:stretch>
        </p:blipFill>
        <p:spPr bwMode="auto">
          <a:xfrm>
            <a:off x="4357686" y="3643314"/>
            <a:ext cx="4786314" cy="3214686"/>
          </a:xfrm>
          <a:prstGeom prst="rect">
            <a:avLst/>
          </a:prstGeom>
          <a:ln>
            <a:noFill/>
          </a:ln>
          <a:effectLst>
            <a:softEdge rad="112500"/>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6562"/>
                                        </p:tgtEl>
                                        <p:attrNameLst>
                                          <p:attrName>style.visibility</p:attrName>
                                        </p:attrNameLst>
                                      </p:cBhvr>
                                      <p:to>
                                        <p:strVal val="visible"/>
                                      </p:to>
                                    </p:set>
                                    <p:anim calcmode="lin" valueType="num">
                                      <p:cBhvr additive="base">
                                        <p:cTn id="7" dur="500" fill="hold"/>
                                        <p:tgtEl>
                                          <p:spTgt spid="66562"/>
                                        </p:tgtEl>
                                        <p:attrNameLst>
                                          <p:attrName>ppt_x</p:attrName>
                                        </p:attrNameLst>
                                      </p:cBhvr>
                                      <p:tavLst>
                                        <p:tav tm="0">
                                          <p:val>
                                            <p:strVal val="#ppt_x"/>
                                          </p:val>
                                        </p:tav>
                                        <p:tav tm="100000">
                                          <p:val>
                                            <p:strVal val="#ppt_x"/>
                                          </p:val>
                                        </p:tav>
                                      </p:tavLst>
                                    </p:anim>
                                    <p:anim calcmode="lin" valueType="num">
                                      <p:cBhvr additive="base">
                                        <p:cTn id="8" dur="500" fill="hold"/>
                                        <p:tgtEl>
                                          <p:spTgt spid="6656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 presetClass="entr" presetSubtype="16" fill="hold" nodeType="afterEffect">
                                  <p:stCondLst>
                                    <p:cond delay="0"/>
                                  </p:stCondLst>
                                  <p:childTnLst>
                                    <p:set>
                                      <p:cBhvr>
                                        <p:cTn id="11" dur="1" fill="hold">
                                          <p:stCondLst>
                                            <p:cond delay="0"/>
                                          </p:stCondLst>
                                        </p:cTn>
                                        <p:tgtEl>
                                          <p:spTgt spid="39938"/>
                                        </p:tgtEl>
                                        <p:attrNameLst>
                                          <p:attrName>style.visibility</p:attrName>
                                        </p:attrNameLst>
                                      </p:cBhvr>
                                      <p:to>
                                        <p:strVal val="visible"/>
                                      </p:to>
                                    </p:set>
                                    <p:animEffect transition="in" filter="box(in)">
                                      <p:cBhvr>
                                        <p:cTn id="12" dur="500"/>
                                        <p:tgtEl>
                                          <p:spTgt spid="39938"/>
                                        </p:tgtEl>
                                      </p:cBhvr>
                                    </p:animEffect>
                                  </p:childTnLst>
                                </p:cTn>
                              </p:par>
                            </p:childTnLst>
                          </p:cTn>
                        </p:par>
                        <p:par>
                          <p:cTn id="13" fill="hold">
                            <p:stCondLst>
                              <p:cond delay="1000"/>
                            </p:stCondLst>
                            <p:childTnLst>
                              <p:par>
                                <p:cTn id="14" presetID="9" presetClass="entr" presetSubtype="0" fill="hold" grpId="0" nodeType="afterEffect">
                                  <p:stCondLst>
                                    <p:cond delay="0"/>
                                  </p:stCondLst>
                                  <p:childTnLst>
                                    <p:set>
                                      <p:cBhvr>
                                        <p:cTn id="15" dur="1" fill="hold">
                                          <p:stCondLst>
                                            <p:cond delay="0"/>
                                          </p:stCondLst>
                                        </p:cTn>
                                        <p:tgtEl>
                                          <p:spTgt spid="66563">
                                            <p:txEl>
                                              <p:pRg st="0" end="0"/>
                                            </p:txEl>
                                          </p:spTgt>
                                        </p:tgtEl>
                                        <p:attrNameLst>
                                          <p:attrName>style.visibility</p:attrName>
                                        </p:attrNameLst>
                                      </p:cBhvr>
                                      <p:to>
                                        <p:strVal val="visible"/>
                                      </p:to>
                                    </p:set>
                                    <p:animEffect transition="in" filter="dissolve">
                                      <p:cBhvr>
                                        <p:cTn id="16" dur="500"/>
                                        <p:tgtEl>
                                          <p:spTgt spid="66563">
                                            <p:txEl>
                                              <p:pRg st="0" end="0"/>
                                            </p:txEl>
                                          </p:spTgt>
                                        </p:tgtEl>
                                      </p:cBhvr>
                                    </p:animEffect>
                                  </p:childTnLst>
                                </p:cTn>
                              </p:par>
                            </p:childTnLst>
                          </p:cTn>
                        </p:par>
                        <p:par>
                          <p:cTn id="17" fill="hold">
                            <p:stCondLst>
                              <p:cond delay="1500"/>
                            </p:stCondLst>
                            <p:childTnLst>
                              <p:par>
                                <p:cTn id="18" presetID="9" presetClass="entr" presetSubtype="0" fill="hold" grpId="0" nodeType="afterEffect">
                                  <p:stCondLst>
                                    <p:cond delay="0"/>
                                  </p:stCondLst>
                                  <p:childTnLst>
                                    <p:set>
                                      <p:cBhvr>
                                        <p:cTn id="19" dur="1" fill="hold">
                                          <p:stCondLst>
                                            <p:cond delay="0"/>
                                          </p:stCondLst>
                                        </p:cTn>
                                        <p:tgtEl>
                                          <p:spTgt spid="66563">
                                            <p:txEl>
                                              <p:pRg st="2" end="2"/>
                                            </p:txEl>
                                          </p:spTgt>
                                        </p:tgtEl>
                                        <p:attrNameLst>
                                          <p:attrName>style.visibility</p:attrName>
                                        </p:attrNameLst>
                                      </p:cBhvr>
                                      <p:to>
                                        <p:strVal val="visible"/>
                                      </p:to>
                                    </p:set>
                                    <p:animEffect transition="in" filter="dissolve">
                                      <p:cBhvr>
                                        <p:cTn id="20" dur="500"/>
                                        <p:tgtEl>
                                          <p:spTgt spid="66563">
                                            <p:txEl>
                                              <p:pRg st="2" end="2"/>
                                            </p:txEl>
                                          </p:spTgt>
                                        </p:tgtEl>
                                      </p:cBhvr>
                                    </p:animEffect>
                                  </p:childTnLst>
                                </p:cTn>
                              </p:par>
                            </p:childTnLst>
                          </p:cTn>
                        </p:par>
                        <p:par>
                          <p:cTn id="21" fill="hold">
                            <p:stCondLst>
                              <p:cond delay="2000"/>
                            </p:stCondLst>
                            <p:childTnLst>
                              <p:par>
                                <p:cTn id="22" presetID="9" presetClass="entr" presetSubtype="0" fill="hold" grpId="0" nodeType="afterEffect">
                                  <p:stCondLst>
                                    <p:cond delay="0"/>
                                  </p:stCondLst>
                                  <p:childTnLst>
                                    <p:set>
                                      <p:cBhvr>
                                        <p:cTn id="23" dur="1" fill="hold">
                                          <p:stCondLst>
                                            <p:cond delay="0"/>
                                          </p:stCondLst>
                                        </p:cTn>
                                        <p:tgtEl>
                                          <p:spTgt spid="66563">
                                            <p:txEl>
                                              <p:pRg st="4" end="4"/>
                                            </p:txEl>
                                          </p:spTgt>
                                        </p:tgtEl>
                                        <p:attrNameLst>
                                          <p:attrName>style.visibility</p:attrName>
                                        </p:attrNameLst>
                                      </p:cBhvr>
                                      <p:to>
                                        <p:strVal val="visible"/>
                                      </p:to>
                                    </p:set>
                                    <p:animEffect transition="in" filter="dissolve">
                                      <p:cBhvr>
                                        <p:cTn id="24" dur="500"/>
                                        <p:tgtEl>
                                          <p:spTgt spid="66563">
                                            <p:txEl>
                                              <p:pRg st="4" end="4"/>
                                            </p:txEl>
                                          </p:spTgt>
                                        </p:tgtEl>
                                      </p:cBhvr>
                                    </p:animEffect>
                                  </p:childTnLst>
                                </p:cTn>
                              </p:par>
                              <p:par>
                                <p:cTn id="25" presetID="9" presetClass="entr" presetSubtype="0" fill="hold" grpId="0" nodeType="withEffect">
                                  <p:stCondLst>
                                    <p:cond delay="0"/>
                                  </p:stCondLst>
                                  <p:childTnLst>
                                    <p:set>
                                      <p:cBhvr>
                                        <p:cTn id="26" dur="1" fill="hold">
                                          <p:stCondLst>
                                            <p:cond delay="0"/>
                                          </p:stCondLst>
                                        </p:cTn>
                                        <p:tgtEl>
                                          <p:spTgt spid="66563">
                                            <p:txEl>
                                              <p:pRg st="5" end="5"/>
                                            </p:txEl>
                                          </p:spTgt>
                                        </p:tgtEl>
                                        <p:attrNameLst>
                                          <p:attrName>style.visibility</p:attrName>
                                        </p:attrNameLst>
                                      </p:cBhvr>
                                      <p:to>
                                        <p:strVal val="visible"/>
                                      </p:to>
                                    </p:set>
                                    <p:animEffect transition="in" filter="dissolve">
                                      <p:cBhvr>
                                        <p:cTn id="27" dur="500"/>
                                        <p:tgtEl>
                                          <p:spTgt spid="66563">
                                            <p:txEl>
                                              <p:pRg st="5" end="5"/>
                                            </p:txEl>
                                          </p:spTgt>
                                        </p:tgtEl>
                                      </p:cBhvr>
                                    </p:animEffect>
                                  </p:childTnLst>
                                </p:cTn>
                              </p:par>
                            </p:childTnLst>
                          </p:cTn>
                        </p:par>
                        <p:par>
                          <p:cTn id="28" fill="hold">
                            <p:stCondLst>
                              <p:cond delay="2500"/>
                            </p:stCondLst>
                            <p:childTnLst>
                              <p:par>
                                <p:cTn id="29" presetID="9" presetClass="entr" presetSubtype="0" fill="hold" grpId="0" nodeType="afterEffect">
                                  <p:stCondLst>
                                    <p:cond delay="0"/>
                                  </p:stCondLst>
                                  <p:childTnLst>
                                    <p:set>
                                      <p:cBhvr>
                                        <p:cTn id="30" dur="1" fill="hold">
                                          <p:stCondLst>
                                            <p:cond delay="0"/>
                                          </p:stCondLst>
                                        </p:cTn>
                                        <p:tgtEl>
                                          <p:spTgt spid="66563">
                                            <p:txEl>
                                              <p:pRg st="6" end="6"/>
                                            </p:txEl>
                                          </p:spTgt>
                                        </p:tgtEl>
                                        <p:attrNameLst>
                                          <p:attrName>style.visibility</p:attrName>
                                        </p:attrNameLst>
                                      </p:cBhvr>
                                      <p:to>
                                        <p:strVal val="visible"/>
                                      </p:to>
                                    </p:set>
                                    <p:animEffect transition="in" filter="dissolve">
                                      <p:cBhvr>
                                        <p:cTn id="31" dur="500"/>
                                        <p:tgtEl>
                                          <p:spTgt spid="6656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562" grpId="0"/>
      <p:bldP spid="6656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252413" y="0"/>
            <a:ext cx="9396413" cy="1204913"/>
          </a:xfrm>
        </p:spPr>
        <p:txBody>
          <a:bodyPr/>
          <a:lstStyle/>
          <a:p>
            <a:pPr algn="just" eaLnBrk="1" hangingPunct="1">
              <a:lnSpc>
                <a:spcPct val="80000"/>
              </a:lnSpc>
              <a:buFontTx/>
              <a:buNone/>
            </a:pPr>
            <a:r>
              <a:rPr lang="lv-LV" sz="2800" i="1" smtClean="0"/>
              <a:t>    27 Mieru Es jums atstāju, Savu mieru Es jums dodu; ne kā pasaule dod, Es jums dodu.</a:t>
            </a:r>
            <a:endParaRPr lang="lv-LV" smtClean="0"/>
          </a:p>
        </p:txBody>
      </p:sp>
      <p:sp>
        <p:nvSpPr>
          <p:cNvPr id="7" name="Rectangle 6"/>
          <p:cNvSpPr>
            <a:spLocks noChangeArrowheads="1"/>
          </p:cNvSpPr>
          <p:nvPr/>
        </p:nvSpPr>
        <p:spPr bwMode="auto">
          <a:xfrm>
            <a:off x="0" y="765175"/>
            <a:ext cx="8893175" cy="2676525"/>
          </a:xfrm>
          <a:prstGeom prst="rect">
            <a:avLst/>
          </a:prstGeom>
          <a:noFill/>
          <a:ln w="9525">
            <a:noFill/>
            <a:miter lim="800000"/>
            <a:headEnd/>
            <a:tailEnd/>
          </a:ln>
        </p:spPr>
        <p:txBody>
          <a:bodyPr>
            <a:spAutoFit/>
          </a:bodyPr>
          <a:lstStyle/>
          <a:p>
            <a:pPr>
              <a:buFontTx/>
              <a:buChar char="•"/>
            </a:pPr>
            <a:r>
              <a:rPr lang="lv-LV" sz="2800"/>
              <a:t>Miers, ko dāvā Dievs, nav tāds </a:t>
            </a:r>
            <a:r>
              <a:rPr lang="lv-LV" sz="2800" b="1"/>
              <a:t>miers</a:t>
            </a:r>
            <a:r>
              <a:rPr lang="lv-LV" sz="2800"/>
              <a:t>, kad </a:t>
            </a:r>
            <a:r>
              <a:rPr lang="lv-LV" sz="2800" b="1"/>
              <a:t>neviens netraucē</a:t>
            </a:r>
            <a:r>
              <a:rPr lang="lv-LV" sz="2800"/>
              <a:t> – miers, kādu arī pasaule reizēm var dot, bet gan tāds miers, kas </a:t>
            </a:r>
            <a:r>
              <a:rPr lang="lv-LV" sz="2800" b="1"/>
              <a:t>mierīgi panes visu, kad nemiers ceļas</a:t>
            </a:r>
            <a:r>
              <a:rPr lang="lv-LV" sz="2800"/>
              <a:t> no visām pusēm. „</a:t>
            </a:r>
            <a:r>
              <a:rPr lang="lv-LV" sz="2800" i="1"/>
              <a:t>Kristus nav apsolījis pasargāt mūs no visām dzīves vētrām, bet ir apsolījis mūs pasargāt visās dzīves vētrās</a:t>
            </a:r>
            <a:r>
              <a:rPr lang="lv-LV" sz="2800"/>
              <a:t>.”</a:t>
            </a:r>
          </a:p>
        </p:txBody>
      </p:sp>
      <p:pic>
        <p:nvPicPr>
          <p:cNvPr id="38914" name="Picture 2" descr="http://t2.gstatic.com/images?q=tbn:ANd9GcRzmZRgB3s60rN5vVhzVv23YLMrhm7eB7FRSAaf5X2ClJ9I1VaK"/>
          <p:cNvPicPr>
            <a:picLocks noChangeAspect="1" noChangeArrowheads="1"/>
          </p:cNvPicPr>
          <p:nvPr/>
        </p:nvPicPr>
        <p:blipFill>
          <a:blip r:embed="rId2" cstate="print"/>
          <a:srcRect/>
          <a:stretch>
            <a:fillRect/>
          </a:stretch>
        </p:blipFill>
        <p:spPr bwMode="auto">
          <a:xfrm>
            <a:off x="0" y="3300634"/>
            <a:ext cx="9144000" cy="355736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38914"/>
                                        </p:tgtEl>
                                        <p:attrNameLst>
                                          <p:attrName>style.visibility</p:attrName>
                                        </p:attrNameLst>
                                      </p:cBhvr>
                                      <p:to>
                                        <p:strVal val="visible"/>
                                      </p:to>
                                    </p:set>
                                    <p:animEffect transition="in" filter="fade">
                                      <p:cBhvr>
                                        <p:cTn id="16" dur="2000"/>
                                        <p:tgtEl>
                                          <p:spTgt spid="389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3686</TotalTime>
  <Words>1079</Words>
  <Application>Microsoft Office PowerPoint</Application>
  <PresentationFormat>On-screen Show (4:3)</PresentationFormat>
  <Paragraphs>69</Paragraphs>
  <Slides>11</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Tahoma</vt:lpstr>
      <vt:lpstr>Default Design</vt:lpstr>
      <vt:lpstr>Jņ.14:23-29 Miers</vt:lpstr>
      <vt:lpstr>Jņ.14:23-29 Miers</vt:lpstr>
      <vt:lpstr>Slide 3</vt:lpstr>
      <vt:lpstr>Augstākais Bauslis</vt:lpstr>
      <vt:lpstr>Slide 5</vt:lpstr>
      <vt:lpstr>Slide 6</vt:lpstr>
      <vt:lpstr>Slide 7</vt:lpstr>
      <vt:lpstr>Augstākais Bauslis</vt:lpstr>
      <vt:lpstr>Slide 9</vt:lpstr>
      <vt:lpstr>Slide 10</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 Oto</cp:lastModifiedBy>
  <cp:revision>57</cp:revision>
  <dcterms:created xsi:type="dcterms:W3CDTF">2010-10-07T14:46:11Z</dcterms:created>
  <dcterms:modified xsi:type="dcterms:W3CDTF">2019-05-27T11:12:27Z</dcterms:modified>
</cp:coreProperties>
</file>