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1" r:id="rId2"/>
    <p:sldId id="258" r:id="rId3"/>
    <p:sldId id="276" r:id="rId4"/>
    <p:sldId id="261" r:id="rId5"/>
    <p:sldId id="268" r:id="rId6"/>
    <p:sldId id="273" r:id="rId7"/>
    <p:sldId id="274" r:id="rId8"/>
    <p:sldId id="275" r:id="rId9"/>
    <p:sldId id="280" r:id="rId10"/>
    <p:sldId id="279" r:id="rId11"/>
    <p:sldId id="272" r:id="rId12"/>
  </p:sldIdLst>
  <p:sldSz cx="9144000" cy="6858000" type="screen4x3"/>
  <p:notesSz cx="6797675" cy="9926638"/>
  <p:defaultTextStyle>
    <a:defPPr>
      <a:defRPr lang="lv-LV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9D1EEA-4DD8-42F0-91A9-A74F93F168B9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EF3BF1-F86D-4433-9F5F-CDBFC3D07D4B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48DC3E-BBD6-45E3-8529-06001504C612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FFBB15-997A-47BC-AEB3-E62AE7B0434A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DB86DF-6E5C-42BA-88A4-B1D314BB8ED6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AF6F9F-A584-4FFB-8A4A-C37C4ADD796E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B338BD-9F0B-47AF-85F7-3D262DFE335F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161EF0-8C69-48AE-8738-58CF49316F0C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096396-7017-460A-8B7B-EB746B8A310E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CE3359-3041-41B0-8434-9E5D7A8591AA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660E61-BE69-4B4D-8E42-6740DD593366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lv-LV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lv-LV" smtClean="0"/>
              <a:t>Click to edit Master text styles</a:t>
            </a:r>
          </a:p>
          <a:p>
            <a:pPr lvl="1"/>
            <a:r>
              <a:rPr lang="lv-LV" smtClean="0"/>
              <a:t>Second level</a:t>
            </a:r>
          </a:p>
          <a:p>
            <a:pPr lvl="2"/>
            <a:r>
              <a:rPr lang="lv-LV" smtClean="0"/>
              <a:t>Third level</a:t>
            </a:r>
          </a:p>
          <a:p>
            <a:pPr lvl="3"/>
            <a:r>
              <a:rPr lang="lv-LV" smtClean="0"/>
              <a:t>Fourth level</a:t>
            </a:r>
          </a:p>
          <a:p>
            <a:pPr lvl="4"/>
            <a:r>
              <a:rPr lang="lv-LV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FC118703-9622-4DC4-B147-62962674CD4C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611188" y="0"/>
            <a:ext cx="8175625" cy="1071563"/>
          </a:xfrm>
        </p:spPr>
        <p:txBody>
          <a:bodyPr/>
          <a:lstStyle/>
          <a:p>
            <a:pPr eaLnBrk="1" hangingPunct="1"/>
            <a:r>
              <a:rPr lang="lv-LV" sz="4000" b="1" smtClean="0">
                <a:solidFill>
                  <a:schemeClr val="tx1"/>
                </a:solidFill>
              </a:rPr>
              <a:t>Mt.4:1-11 Kārdināšana tuksnesī</a:t>
            </a:r>
          </a:p>
        </p:txBody>
      </p:sp>
      <p:pic>
        <p:nvPicPr>
          <p:cNvPr id="3075" name="Picture 3" descr="DOVE01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3" y="0"/>
            <a:ext cx="485775" cy="69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6" name="Text Box 6"/>
          <p:cNvSpPr txBox="1">
            <a:spLocks noChangeArrowheads="1"/>
          </p:cNvSpPr>
          <p:nvPr/>
        </p:nvSpPr>
        <p:spPr bwMode="auto">
          <a:xfrm>
            <a:off x="7451725" y="0"/>
            <a:ext cx="169227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lv-LV" sz="2000" dirty="0" smtClean="0"/>
              <a:t>18.feb.2018.</a:t>
            </a:r>
            <a:endParaRPr lang="lv-LV" sz="2000" dirty="0"/>
          </a:p>
        </p:txBody>
      </p:sp>
      <p:sp>
        <p:nvSpPr>
          <p:cNvPr id="3077" name="Text Box 6"/>
          <p:cNvSpPr txBox="1">
            <a:spLocks noChangeArrowheads="1"/>
          </p:cNvSpPr>
          <p:nvPr/>
        </p:nvSpPr>
        <p:spPr bwMode="auto">
          <a:xfrm>
            <a:off x="6357938" y="785813"/>
            <a:ext cx="2786062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lv-LV" sz="2000"/>
              <a:t>Māc. Roberts Otomers</a:t>
            </a:r>
          </a:p>
        </p:txBody>
      </p:sp>
      <p:pic>
        <p:nvPicPr>
          <p:cNvPr id="3079" name="Picture 7" descr="http://www.jesus-explained.org/images/Simon_Dewey_To_Be_With_God-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1268759"/>
            <a:ext cx="8496944" cy="529339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68313" y="0"/>
            <a:ext cx="8229600" cy="714375"/>
          </a:xfrm>
        </p:spPr>
        <p:txBody>
          <a:bodyPr/>
          <a:lstStyle/>
          <a:p>
            <a:pPr eaLnBrk="1" hangingPunct="1"/>
            <a:r>
              <a:rPr lang="lv-LV" b="1" smtClean="0">
                <a:solidFill>
                  <a:schemeClr val="tx1"/>
                </a:solidFill>
              </a:rPr>
              <a:t>Noslēgums</a:t>
            </a: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500063"/>
            <a:ext cx="9144000" cy="403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Tx/>
              <a:buChar char="•"/>
            </a:pPr>
            <a:r>
              <a:rPr lang="lv-LV" sz="2800" b="1"/>
              <a:t>Dzīve</a:t>
            </a:r>
            <a:r>
              <a:rPr lang="lv-LV" sz="2800"/>
              <a:t> </a:t>
            </a:r>
            <a:r>
              <a:rPr lang="lv-LV" sz="2800" b="1"/>
              <a:t>bez</a:t>
            </a:r>
            <a:r>
              <a:rPr lang="lv-LV" sz="2800"/>
              <a:t> </a:t>
            </a:r>
            <a:r>
              <a:rPr lang="lv-LV" sz="2800" b="1"/>
              <a:t>kārdinājumiem nav iespējama</a:t>
            </a:r>
            <a:r>
              <a:rPr lang="lv-LV" sz="2800"/>
              <a:t>!</a:t>
            </a:r>
          </a:p>
          <a:p>
            <a:pPr>
              <a:buFontTx/>
              <a:buChar char="•"/>
            </a:pPr>
            <a:r>
              <a:rPr lang="lv-LV" sz="2800" b="1"/>
              <a:t>Cīnīsimies pretī ar Dieva vārda palīdzību</a:t>
            </a:r>
            <a:r>
              <a:rPr lang="lv-LV" sz="2800"/>
              <a:t>. </a:t>
            </a:r>
          </a:p>
          <a:p>
            <a:pPr>
              <a:buFontTx/>
              <a:buChar char="•"/>
            </a:pPr>
            <a:r>
              <a:rPr lang="lv-LV" sz="2800" b="1"/>
              <a:t>Katram kārdinājumam</a:t>
            </a:r>
            <a:r>
              <a:rPr lang="lv-LV" sz="2800"/>
              <a:t> reiz </a:t>
            </a:r>
            <a:r>
              <a:rPr lang="lv-LV" sz="2800" b="1"/>
              <a:t>pienāk beigas!</a:t>
            </a:r>
          </a:p>
          <a:p>
            <a:pPr>
              <a:buFontTx/>
              <a:buChar char="•"/>
            </a:pPr>
            <a:r>
              <a:rPr lang="lv-LV" sz="2800" i="1"/>
              <a:t>“Dievs ir uzticīgs, Viņš neļaus jūs pārbaudīt pāri par jūsu spējām, bet darīs pārbaudījumam tādu galu, ka varat panest.” (1.Kor.10:13)</a:t>
            </a:r>
          </a:p>
          <a:p>
            <a:pPr>
              <a:buFontTx/>
              <a:buChar char="•"/>
            </a:pPr>
            <a:r>
              <a:rPr lang="lv-LV" sz="2800"/>
              <a:t>Beigu galā mēs </a:t>
            </a:r>
            <a:r>
              <a:rPr lang="lv-LV" sz="2800" b="1"/>
              <a:t>baudīsim</a:t>
            </a:r>
            <a:r>
              <a:rPr lang="lv-LV" sz="2800"/>
              <a:t> pilnīgu </a:t>
            </a:r>
            <a:r>
              <a:rPr lang="lv-LV" sz="2800" b="1"/>
              <a:t>mieru </a:t>
            </a:r>
            <a:r>
              <a:rPr lang="lv-LV" sz="2800"/>
              <a:t>un </a:t>
            </a:r>
            <a:r>
              <a:rPr lang="lv-LV" sz="2800" b="1"/>
              <a:t>brīvību no</a:t>
            </a:r>
            <a:r>
              <a:rPr lang="lv-LV" sz="2800"/>
              <a:t> </a:t>
            </a:r>
            <a:r>
              <a:rPr lang="lv-LV" sz="2800" b="1"/>
              <a:t>grēka debesu valstībā</a:t>
            </a:r>
            <a:r>
              <a:rPr lang="lv-LV" sz="2800"/>
              <a:t>.</a:t>
            </a:r>
          </a:p>
          <a:p>
            <a:r>
              <a:rPr lang="lv-LV" sz="3200"/>
              <a:t>Āmen</a:t>
            </a:r>
            <a:endParaRPr lang="lv-LV" sz="3600"/>
          </a:p>
        </p:txBody>
      </p:sp>
      <p:pic>
        <p:nvPicPr>
          <p:cNvPr id="1024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3835349"/>
            <a:ext cx="7200800" cy="302265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0" name="Picture 4" descr="BIBLE01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40188" y="765175"/>
            <a:ext cx="5103812" cy="6092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1" name="Rectangle 2"/>
          <p:cNvSpPr>
            <a:spLocks noGrp="1" noChangeArrowheads="1"/>
          </p:cNvSpPr>
          <p:nvPr>
            <p:ph type="title"/>
          </p:nvPr>
        </p:nvSpPr>
        <p:spPr>
          <a:xfrm>
            <a:off x="107950" y="2924175"/>
            <a:ext cx="5184775" cy="1143000"/>
          </a:xfrm>
        </p:spPr>
        <p:txBody>
          <a:bodyPr/>
          <a:lstStyle/>
          <a:p>
            <a:pPr eaLnBrk="1" hangingPunct="1"/>
            <a:r>
              <a:rPr lang="lv-LV" sz="5400" smtClean="0"/>
              <a:t>Un Dieva miers, kas ir augstāks par visu saprašanu lai pasargā jūsu sirdis un jūsu domas. </a:t>
            </a:r>
            <a:r>
              <a:rPr lang="lv-LV" sz="5400" b="1" smtClean="0"/>
              <a:t>Āmen</a:t>
            </a:r>
            <a:br>
              <a:rPr lang="lv-LV" sz="5400" b="1" smtClean="0"/>
            </a:br>
            <a:endParaRPr lang="lv-LV" sz="5400" b="1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>
          <a:xfrm>
            <a:off x="611188" y="0"/>
            <a:ext cx="8175625" cy="1071563"/>
          </a:xfrm>
        </p:spPr>
        <p:txBody>
          <a:bodyPr/>
          <a:lstStyle/>
          <a:p>
            <a:pPr eaLnBrk="1" hangingPunct="1"/>
            <a:r>
              <a:rPr lang="lv-LV" sz="4000" b="1" smtClean="0">
                <a:solidFill>
                  <a:schemeClr val="tx1"/>
                </a:solidFill>
              </a:rPr>
              <a:t>Mt.4:1-11 Kārdināšana tuksnesī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-285750" y="760413"/>
            <a:ext cx="9429750" cy="4525962"/>
          </a:xfrm>
        </p:spPr>
        <p:txBody>
          <a:bodyPr/>
          <a:lstStyle/>
          <a:p>
            <a:pPr algn="just" eaLnBrk="1" hangingPunct="1">
              <a:buFontTx/>
              <a:buNone/>
            </a:pPr>
            <a:r>
              <a:rPr lang="lv-LV" sz="1000" i="1" smtClean="0"/>
              <a:t>	</a:t>
            </a:r>
            <a:r>
              <a:rPr lang="lv-LV" sz="2300" i="1" smtClean="0"/>
              <a:t>1 Tad Gars Jēzu aizveda tuksnesī, ka Viņš taptu velna kārdināts. 2 Kad Viņš četrdesmit dienas un četrdesmit naktis bija gavējis, tad Viņam gribējās ēst. 3 Un kārdinātājs piestājās pie Viņa un sacīja: "Ja Tu esi Dieva Dēls, tad saki, lai šie akmeņi top par maizi." 4 Bet Jēzus atbildēja: "Ir rakstīts: cilvēks nedzīvo no maizes vien, bet no ikviena vārda, kas iziet no Dieva mutes." 5 Tad velns Viņu aizveda uz svēto pilsētu, uzcēla uz tempļa jumta malas un sacīja: 6 "Ja Tu esi Dieva Dēls, tad meties lejā, jo ir taču rakstīts: Viņš Saviem eņģeļiem dos par Tevi pavēli, un tie Tevi nesīs uz rokām, ka Tu Savu kāju pret akmeni nesasistu." 7 Jēzus viņam sacīja: "Bet ir arī rakstīts: nekārdini Kungu, savu Dievu." 8 Atkal velns Viņu aizveda uz ļoti augstu kalnu un rādīja Viņam visas pasaules valstis un to godību, 9 un sacīja: "To visu es Tev došu, ja Tu nolieksies manā priekšā un mani pielūgsi." 10 Tad Jēzus viņam sacīja: "Atkāpies, sātan! Jo ir rakstīts: pielūdz Kungu, savu Dievu, un Viņam vien kalpo." 11 Tad velns Viņu atstāja; un, redzi, eņģeļi nāca un Viņam kalpoja.</a:t>
            </a:r>
          </a:p>
        </p:txBody>
      </p:sp>
      <p:pic>
        <p:nvPicPr>
          <p:cNvPr id="2052" name="Picture 3" descr="DOVE01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3" y="0"/>
            <a:ext cx="485775" cy="69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68313" y="0"/>
            <a:ext cx="8229600" cy="850900"/>
          </a:xfrm>
        </p:spPr>
        <p:txBody>
          <a:bodyPr/>
          <a:lstStyle/>
          <a:p>
            <a:pPr eaLnBrk="1" hangingPunct="1"/>
            <a:r>
              <a:rPr lang="lv-LV" b="1" smtClean="0">
                <a:solidFill>
                  <a:schemeClr val="tx1"/>
                </a:solidFill>
              </a:rPr>
              <a:t>Ievads</a:t>
            </a: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549275"/>
            <a:ext cx="9144000" cy="56938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Tx/>
              <a:buChar char="•"/>
            </a:pPr>
            <a:r>
              <a:rPr lang="lv-LV" sz="2800" b="1" dirty="0" smtClean="0"/>
              <a:t>14.feb</a:t>
            </a:r>
            <a:r>
              <a:rPr lang="lv-LV" sz="2800" b="1" dirty="0"/>
              <a:t>. Pelnu diena</a:t>
            </a:r>
          </a:p>
          <a:p>
            <a:pPr>
              <a:buFontTx/>
              <a:buChar char="•"/>
            </a:pPr>
            <a:r>
              <a:rPr lang="lv-LV" sz="2800" b="1" dirty="0"/>
              <a:t>Iesākas</a:t>
            </a:r>
            <a:r>
              <a:rPr lang="lv-LV" sz="2800" dirty="0"/>
              <a:t> </a:t>
            </a:r>
            <a:r>
              <a:rPr lang="lv-LV" sz="2800" b="1" dirty="0"/>
              <a:t>Kristus ciešanu laiks</a:t>
            </a:r>
          </a:p>
          <a:p>
            <a:pPr>
              <a:buFontTx/>
              <a:buChar char="•"/>
            </a:pPr>
            <a:r>
              <a:rPr lang="lv-LV" sz="2800" b="1" dirty="0"/>
              <a:t>Esam aicināti piedomāt</a:t>
            </a:r>
            <a:r>
              <a:rPr lang="lv-LV" sz="2800" dirty="0"/>
              <a:t> par </a:t>
            </a:r>
            <a:r>
              <a:rPr lang="lv-LV" sz="2800" b="1" dirty="0"/>
              <a:t>Jēzus ciešanām</a:t>
            </a:r>
            <a:r>
              <a:rPr lang="lv-LV" sz="2800" dirty="0"/>
              <a:t> mūsu labā, un augstu vērtēt </a:t>
            </a:r>
            <a:r>
              <a:rPr lang="lv-LV" sz="2800" b="1" dirty="0"/>
              <a:t>Dieva mīlestību</a:t>
            </a:r>
            <a:r>
              <a:rPr lang="lv-LV" sz="2800" dirty="0"/>
              <a:t> uz mums</a:t>
            </a:r>
          </a:p>
          <a:p>
            <a:pPr>
              <a:buFontTx/>
              <a:buChar char="•"/>
            </a:pPr>
            <a:r>
              <a:rPr lang="lv-LV" sz="2800" dirty="0"/>
              <a:t>Tas </a:t>
            </a:r>
            <a:r>
              <a:rPr lang="lv-LV" sz="2800" b="1" dirty="0"/>
              <a:t>Dievam</a:t>
            </a:r>
            <a:r>
              <a:rPr lang="lv-LV" sz="2800" dirty="0"/>
              <a:t> ir </a:t>
            </a:r>
            <a:r>
              <a:rPr lang="lv-LV" sz="2800" b="1" dirty="0"/>
              <a:t>daudz maksājis</a:t>
            </a:r>
            <a:r>
              <a:rPr lang="lv-LV" sz="2800" dirty="0"/>
              <a:t> – sūtīt savu </a:t>
            </a:r>
            <a:r>
              <a:rPr lang="lv-LV" sz="2800" b="1" dirty="0"/>
              <a:t>vienīgo Dēlu</a:t>
            </a:r>
            <a:r>
              <a:rPr lang="lv-LV" sz="2800" dirty="0"/>
              <a:t>, lai tas </a:t>
            </a:r>
            <a:r>
              <a:rPr lang="lv-LV" sz="2800" b="1" dirty="0"/>
              <a:t>ciestu</a:t>
            </a:r>
            <a:r>
              <a:rPr lang="lv-LV" sz="2800" dirty="0"/>
              <a:t> un </a:t>
            </a:r>
            <a:r>
              <a:rPr lang="lv-LV" sz="2800" b="1" dirty="0"/>
              <a:t>mirtu</a:t>
            </a:r>
            <a:r>
              <a:rPr lang="lv-LV" sz="2800" dirty="0"/>
              <a:t> par mums un </a:t>
            </a:r>
            <a:r>
              <a:rPr lang="lv-LV" sz="2800" b="1" dirty="0"/>
              <a:t>mūsu labad</a:t>
            </a:r>
            <a:r>
              <a:rPr lang="lv-LV" sz="2800" dirty="0"/>
              <a:t>.</a:t>
            </a:r>
          </a:p>
          <a:p>
            <a:pPr>
              <a:buFontTx/>
              <a:buChar char="•"/>
            </a:pPr>
            <a:endParaRPr lang="lv-LV" sz="2800" b="1" dirty="0"/>
          </a:p>
          <a:p>
            <a:pPr>
              <a:buFontTx/>
              <a:buChar char="•"/>
            </a:pPr>
            <a:r>
              <a:rPr lang="lv-LV" sz="2800" b="1" dirty="0"/>
              <a:t>Kārdināšanas notikums tuksnesī</a:t>
            </a:r>
          </a:p>
          <a:p>
            <a:pPr>
              <a:buFontTx/>
              <a:buChar char="•"/>
            </a:pPr>
            <a:r>
              <a:rPr lang="lv-LV" sz="2800" b="1" dirty="0"/>
              <a:t>Sātans</a:t>
            </a:r>
            <a:r>
              <a:rPr lang="lv-LV" sz="2800" dirty="0"/>
              <a:t> </a:t>
            </a:r>
            <a:r>
              <a:rPr lang="lv-LV" sz="2800" b="1" dirty="0"/>
              <a:t>mēģināja Jēzu </a:t>
            </a:r>
          </a:p>
          <a:p>
            <a:r>
              <a:rPr lang="lv-LV" sz="2800" b="1" dirty="0"/>
              <a:t>pamudināt</a:t>
            </a:r>
            <a:r>
              <a:rPr lang="lv-LV" sz="2800" dirty="0"/>
              <a:t> kaut </a:t>
            </a:r>
            <a:r>
              <a:rPr lang="lv-LV" sz="2800" b="1" dirty="0"/>
              <a:t>uz</a:t>
            </a:r>
            <a:r>
              <a:rPr lang="lv-LV" sz="2800" dirty="0"/>
              <a:t> </a:t>
            </a:r>
            <a:r>
              <a:rPr lang="lv-LV" sz="2800" b="1" dirty="0"/>
              <a:t>1</a:t>
            </a:r>
            <a:r>
              <a:rPr lang="lv-LV" sz="2800" dirty="0"/>
              <a:t> </a:t>
            </a:r>
            <a:r>
              <a:rPr lang="lv-LV" sz="2800" b="1" dirty="0"/>
              <a:t>grēku </a:t>
            </a:r>
          </a:p>
          <a:p>
            <a:pPr>
              <a:buFontTx/>
              <a:buChar char="•"/>
            </a:pPr>
            <a:r>
              <a:rPr lang="lv-LV" sz="2800" b="1" dirty="0"/>
              <a:t>3 kārdinājumos</a:t>
            </a:r>
            <a:r>
              <a:rPr lang="lv-LV" sz="2800" dirty="0"/>
              <a:t> </a:t>
            </a:r>
            <a:r>
              <a:rPr lang="lv-LV" sz="2800" b="1" dirty="0"/>
              <a:t>ir elementi </a:t>
            </a:r>
          </a:p>
          <a:p>
            <a:r>
              <a:rPr lang="lv-LV" sz="2800" b="1" dirty="0"/>
              <a:t>no </a:t>
            </a:r>
            <a:r>
              <a:rPr lang="lv-LV" sz="2800" b="1" dirty="0" smtClean="0"/>
              <a:t>visiem velna kārdinājumiem </a:t>
            </a:r>
          </a:p>
          <a:p>
            <a:r>
              <a:rPr lang="lv-LV" sz="2800" b="1" dirty="0" smtClean="0"/>
              <a:t>līdz šai dienai: Nauda, Vara, Slava!</a:t>
            </a:r>
            <a:endParaRPr lang="lv-LV" sz="2600" dirty="0"/>
          </a:p>
        </p:txBody>
      </p:sp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96136" y="3501008"/>
            <a:ext cx="3347864" cy="31594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5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5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000"/>
                            </p:stCondLst>
                            <p:childTnLst>
                              <p:par>
                                <p:cTn id="3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500"/>
                            </p:stCondLst>
                            <p:childTnLst>
                              <p:par>
                                <p:cTn id="3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000"/>
                            </p:stCondLst>
                            <p:childTnLst>
                              <p:par>
                                <p:cTn id="4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2000"/>
                                        <p:tgtEl>
                                          <p:spTgt spid="30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-323850" y="0"/>
            <a:ext cx="9467850" cy="1081088"/>
          </a:xfrm>
        </p:spPr>
        <p:txBody>
          <a:bodyPr/>
          <a:lstStyle/>
          <a:p>
            <a:pPr algn="just">
              <a:lnSpc>
                <a:spcPct val="90000"/>
              </a:lnSpc>
              <a:buFontTx/>
              <a:buNone/>
            </a:pPr>
            <a:r>
              <a:rPr lang="lv-LV" i="1" smtClean="0"/>
              <a:t>	</a:t>
            </a:r>
            <a:r>
              <a:rPr lang="lv-LV" sz="2800" b="1" i="1" smtClean="0"/>
              <a:t>1</a:t>
            </a:r>
            <a:r>
              <a:rPr lang="lv-LV" sz="2800" i="1" smtClean="0"/>
              <a:t> Tad Gars Jēzu aizveda tuksnesī, ka Viņš taptu velna kārdināts</a:t>
            </a:r>
            <a:r>
              <a:rPr lang="lv-LV" sz="2800" smtClean="0"/>
              <a:t> </a:t>
            </a:r>
            <a:endParaRPr lang="en-US" sz="2600" i="1" smtClean="0"/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908050"/>
            <a:ext cx="9144000" cy="526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Tx/>
              <a:buChar char="•"/>
            </a:pPr>
            <a:r>
              <a:rPr lang="lv-LV" sz="2800" b="1"/>
              <a:t>Sv. Gars aizveda Jēzu </a:t>
            </a:r>
            <a:r>
              <a:rPr lang="lv-LV" sz="2800"/>
              <a:t>uz tuksnesi</a:t>
            </a:r>
          </a:p>
          <a:p>
            <a:pPr>
              <a:buFontTx/>
              <a:buChar char="•"/>
            </a:pPr>
            <a:r>
              <a:rPr lang="lv-LV" sz="2800" b="1"/>
              <a:t>Kāpēc</a:t>
            </a:r>
            <a:r>
              <a:rPr lang="lv-LV" sz="2800"/>
              <a:t> </a:t>
            </a:r>
            <a:r>
              <a:rPr lang="lv-LV" sz="2800" b="1"/>
              <a:t>Dievs</a:t>
            </a:r>
            <a:r>
              <a:rPr lang="lv-LV" sz="2800"/>
              <a:t> pats </a:t>
            </a:r>
            <a:r>
              <a:rPr lang="lv-LV" sz="2800" b="1"/>
              <a:t>gribēja</a:t>
            </a:r>
            <a:r>
              <a:rPr lang="lv-LV" sz="2800"/>
              <a:t>, lai </a:t>
            </a:r>
            <a:r>
              <a:rPr lang="lv-LV" sz="2800" b="1"/>
              <a:t>Jēzus taptu kārdināts</a:t>
            </a:r>
            <a:r>
              <a:rPr lang="lv-LV" sz="2800"/>
              <a:t>?</a:t>
            </a:r>
          </a:p>
          <a:p>
            <a:pPr>
              <a:buFontTx/>
              <a:buChar char="•"/>
            </a:pPr>
            <a:r>
              <a:rPr lang="lv-LV" sz="2800"/>
              <a:t>Vai tiešām </a:t>
            </a:r>
            <a:r>
              <a:rPr lang="lv-LV" sz="2800" b="1"/>
              <a:t>Dievam</a:t>
            </a:r>
            <a:r>
              <a:rPr lang="lv-LV" sz="2800"/>
              <a:t> </a:t>
            </a:r>
            <a:r>
              <a:rPr lang="lv-LV" sz="2800" b="1"/>
              <a:t>patīk</a:t>
            </a:r>
            <a:r>
              <a:rPr lang="lv-LV" sz="2800"/>
              <a:t> skatīties uz to, kā </a:t>
            </a:r>
            <a:r>
              <a:rPr lang="lv-LV" sz="2800" b="1"/>
              <a:t>Jēzus</a:t>
            </a:r>
            <a:r>
              <a:rPr lang="lv-LV" sz="2800"/>
              <a:t> vai kāds cits </a:t>
            </a:r>
            <a:r>
              <a:rPr lang="lv-LV" sz="2800" b="1"/>
              <a:t>tiek kārdināts</a:t>
            </a:r>
            <a:r>
              <a:rPr lang="lv-LV" sz="2800"/>
              <a:t>? </a:t>
            </a:r>
          </a:p>
          <a:p>
            <a:pPr>
              <a:buFontTx/>
              <a:buChar char="•"/>
            </a:pPr>
            <a:r>
              <a:rPr lang="lv-LV" sz="2800" b="1"/>
              <a:t>Kāpēc</a:t>
            </a:r>
            <a:r>
              <a:rPr lang="lv-LV" sz="2800"/>
              <a:t> Dievs </a:t>
            </a:r>
            <a:r>
              <a:rPr lang="lv-LV" sz="2800" b="1"/>
              <a:t>pieļauj kārdinājumus</a:t>
            </a:r>
            <a:r>
              <a:rPr lang="lv-LV" sz="2800"/>
              <a:t> arī </a:t>
            </a:r>
            <a:r>
              <a:rPr lang="lv-LV" sz="2800" b="1"/>
              <a:t>mūsu dzīvēs</a:t>
            </a:r>
            <a:r>
              <a:rPr lang="lv-LV" sz="2800"/>
              <a:t>?</a:t>
            </a:r>
          </a:p>
          <a:p>
            <a:pPr>
              <a:buFont typeface="Arial" charset="0"/>
              <a:buAutoNum type="arabicPeriod"/>
            </a:pPr>
            <a:r>
              <a:rPr lang="lv-LV" sz="2800" b="1"/>
              <a:t> Viņš kā cilvēks</a:t>
            </a:r>
            <a:r>
              <a:rPr lang="lv-LV" sz="2800"/>
              <a:t> ir </a:t>
            </a:r>
            <a:r>
              <a:rPr lang="lv-LV" sz="2800" b="1"/>
              <a:t>gājis cauri</a:t>
            </a:r>
            <a:r>
              <a:rPr lang="lv-LV" sz="2800"/>
              <a:t> vēl daudz </a:t>
            </a:r>
            <a:r>
              <a:rPr lang="lv-LV" sz="2800" b="1"/>
              <a:t>smagākiem kārdinājumiem nekā mēs</a:t>
            </a:r>
          </a:p>
          <a:p>
            <a:pPr>
              <a:buFont typeface="Arial" charset="0"/>
              <a:buAutoNum type="arabicPeriod"/>
            </a:pPr>
            <a:r>
              <a:rPr lang="lv-LV" sz="2800" b="1"/>
              <a:t> Mums vieglāk </a:t>
            </a:r>
            <a:r>
              <a:rPr lang="lv-LV" sz="2800"/>
              <a:t>būtu </a:t>
            </a:r>
            <a:r>
              <a:rPr lang="lv-LV" sz="2800" b="1"/>
              <a:t>ticēt </a:t>
            </a:r>
            <a:r>
              <a:rPr lang="lv-LV" sz="2800"/>
              <a:t>tam, </a:t>
            </a:r>
          </a:p>
          <a:p>
            <a:r>
              <a:rPr lang="lv-LV" sz="2800"/>
              <a:t>ka Viņš </a:t>
            </a:r>
            <a:r>
              <a:rPr lang="lv-LV" sz="2800" b="1"/>
              <a:t>var</a:t>
            </a:r>
            <a:r>
              <a:rPr lang="lv-LV" sz="2800"/>
              <a:t> </a:t>
            </a:r>
            <a:r>
              <a:rPr lang="lv-LV" sz="2800" b="1"/>
              <a:t>palīdzēt</a:t>
            </a:r>
            <a:r>
              <a:rPr lang="lv-LV" sz="2800"/>
              <a:t> mums</a:t>
            </a:r>
          </a:p>
          <a:p>
            <a:pPr>
              <a:buFont typeface="Arial" charset="0"/>
              <a:buAutoNum type="arabicPeriod" startAt="3"/>
            </a:pPr>
            <a:r>
              <a:rPr lang="lv-LV" sz="2800"/>
              <a:t> Kā arī mēs ar </a:t>
            </a:r>
            <a:r>
              <a:rPr lang="lv-LV" sz="2800" b="1"/>
              <a:t>Dieva vārda</a:t>
            </a:r>
            <a:r>
              <a:rPr lang="lv-LV" sz="2800"/>
              <a:t> </a:t>
            </a:r>
          </a:p>
          <a:p>
            <a:r>
              <a:rPr lang="lv-LV" sz="2800" b="1"/>
              <a:t>palīdzību</a:t>
            </a:r>
            <a:r>
              <a:rPr lang="lv-LV" sz="2800"/>
              <a:t> varam </a:t>
            </a:r>
          </a:p>
          <a:p>
            <a:r>
              <a:rPr lang="lv-LV" sz="2800" b="1"/>
              <a:t>pretoties kārdinājumiem</a:t>
            </a:r>
            <a:endParaRPr lang="lv-LV" sz="2600"/>
          </a:p>
        </p:txBody>
      </p:sp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86380" y="3501008"/>
            <a:ext cx="3857620" cy="33569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500"/>
                            </p:stCondLst>
                            <p:childTnLst>
                              <p:par>
                                <p:cTn id="2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500"/>
                            </p:stCondLst>
                            <p:childTnLst>
                              <p:par>
                                <p:cTn id="3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0"/>
                            </p:stCondLst>
                            <p:childTnLst>
                              <p:par>
                                <p:cTn id="4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4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-285750" y="-142875"/>
            <a:ext cx="9429750" cy="2205038"/>
          </a:xfrm>
        </p:spPr>
        <p:txBody>
          <a:bodyPr/>
          <a:lstStyle/>
          <a:p>
            <a:pPr algn="just">
              <a:buFontTx/>
              <a:buNone/>
            </a:pPr>
            <a:r>
              <a:rPr lang="lv-LV" i="1" smtClean="0"/>
              <a:t>   </a:t>
            </a:r>
            <a:r>
              <a:rPr lang="lv-LV" sz="2800" i="1" smtClean="0"/>
              <a:t>2 Kad Viņš četrdesmit dienas un četrdesmit naktis bija gavējis, tad Viņam gribējās ēst. 3 Un kārdinātājs piestājās pie Viņa un sacīja: "Ja Tu esi Dieva Dēls, tad saki, lai šie akmeņi top par maizi."</a:t>
            </a:r>
            <a:endParaRPr lang="en-US" sz="2200" i="1" smtClean="0"/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1571612"/>
            <a:ext cx="9144000" cy="54168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Tx/>
              <a:buChar char="•"/>
              <a:defRPr/>
            </a:pPr>
            <a:r>
              <a:rPr lang="lv-LV" sz="2800" b="1" dirty="0"/>
              <a:t>Jēzus visur</a:t>
            </a:r>
            <a:r>
              <a:rPr lang="lv-LV" sz="2800" dirty="0"/>
              <a:t> savu dievišķo dabu                               </a:t>
            </a:r>
            <a:r>
              <a:rPr lang="lv-LV" sz="2800" b="1" dirty="0"/>
              <a:t>izmantoja tikai mūsu</a:t>
            </a:r>
            <a:r>
              <a:rPr lang="lv-LV" sz="2800" dirty="0"/>
              <a:t> - cilvēku </a:t>
            </a:r>
            <a:r>
              <a:rPr lang="lv-LV" sz="2800" b="1" dirty="0"/>
              <a:t>labā</a:t>
            </a:r>
            <a:r>
              <a:rPr lang="lv-LV" sz="2800" dirty="0"/>
              <a:t>.</a:t>
            </a:r>
          </a:p>
          <a:p>
            <a:pPr>
              <a:buFontTx/>
              <a:buChar char="•"/>
              <a:defRPr/>
            </a:pPr>
            <a:r>
              <a:rPr lang="lv-LV" sz="2800" b="1" dirty="0"/>
              <a:t>Velns</a:t>
            </a:r>
            <a:r>
              <a:rPr lang="lv-LV" sz="2800" dirty="0"/>
              <a:t> mēģina </a:t>
            </a:r>
            <a:r>
              <a:rPr lang="lv-LV" sz="2800" b="1" dirty="0"/>
              <a:t>Jēzu</a:t>
            </a:r>
            <a:r>
              <a:rPr lang="lv-LV" sz="2800" dirty="0"/>
              <a:t> </a:t>
            </a:r>
            <a:r>
              <a:rPr lang="lv-LV" sz="2800" b="1" dirty="0"/>
              <a:t>pavedināt</a:t>
            </a:r>
            <a:r>
              <a:rPr lang="lv-LV" sz="2800" dirty="0"/>
              <a:t> uz savu </a:t>
            </a:r>
            <a:r>
              <a:rPr lang="lv-LV" sz="2800" b="1" dirty="0"/>
              <a:t>dievišķo spēku</a:t>
            </a:r>
            <a:r>
              <a:rPr lang="lv-LV" sz="2800" dirty="0"/>
              <a:t> izmantot </a:t>
            </a:r>
            <a:r>
              <a:rPr lang="lv-LV" sz="2800" b="1" dirty="0"/>
              <a:t>savā labā</a:t>
            </a:r>
            <a:r>
              <a:rPr lang="lv-LV" sz="2800" dirty="0"/>
              <a:t>.</a:t>
            </a:r>
          </a:p>
          <a:p>
            <a:pPr>
              <a:buFontTx/>
              <a:buChar char="•"/>
              <a:defRPr/>
            </a:pPr>
            <a:r>
              <a:rPr lang="lv-LV" sz="2800" i="1" dirty="0"/>
              <a:t>nevis </a:t>
            </a:r>
            <a:r>
              <a:rPr lang="lv-LV" sz="2800" i="1" strike="sngStrike" dirty="0"/>
              <a:t>mīlēt pašam sevi</a:t>
            </a:r>
            <a:r>
              <a:rPr lang="lv-LV" sz="2800" dirty="0"/>
              <a:t>, bet </a:t>
            </a:r>
            <a:r>
              <a:rPr lang="lv-LV" sz="2800" i="1" dirty="0"/>
              <a:t>mīlēt Dievu un savu tuvāko, kā sevi pašu</a:t>
            </a:r>
            <a:r>
              <a:rPr lang="lv-LV" sz="2800" dirty="0"/>
              <a:t>.</a:t>
            </a:r>
          </a:p>
          <a:p>
            <a:pPr>
              <a:buFontTx/>
              <a:buChar char="•"/>
              <a:defRPr/>
            </a:pPr>
            <a:endParaRPr lang="lv-LV" sz="1000" dirty="0"/>
          </a:p>
          <a:p>
            <a:pPr>
              <a:buFontTx/>
              <a:buChar char="•"/>
              <a:defRPr/>
            </a:pPr>
            <a:r>
              <a:rPr lang="lv-LV" sz="2800" dirty="0"/>
              <a:t>3 lietas, </a:t>
            </a:r>
            <a:r>
              <a:rPr lang="lv-LV" sz="2800" dirty="0" smtClean="0"/>
              <a:t>ap ko griežas dzīve</a:t>
            </a:r>
            <a:endParaRPr lang="lv-LV" sz="2800" b="1" dirty="0"/>
          </a:p>
          <a:p>
            <a:pPr marL="514350" indent="-514350">
              <a:buFontTx/>
              <a:buAutoNum type="arabicParenR"/>
              <a:defRPr/>
            </a:pPr>
            <a:r>
              <a:rPr lang="lv-LV" sz="2800" b="1" dirty="0"/>
              <a:t>Izdzīvošana,</a:t>
            </a:r>
          </a:p>
          <a:p>
            <a:pPr marL="514350" indent="-514350">
              <a:buFontTx/>
              <a:buAutoNum type="arabicParenR"/>
              <a:defRPr/>
            </a:pPr>
            <a:r>
              <a:rPr lang="lv-LV" sz="2800" b="1" dirty="0"/>
              <a:t>Uzdzīvošana,</a:t>
            </a:r>
            <a:endParaRPr lang="lv-LV" sz="2800" dirty="0"/>
          </a:p>
          <a:p>
            <a:pPr marL="514350" indent="-514350">
              <a:buFontTx/>
              <a:buAutoNum type="arabicParenR"/>
              <a:defRPr/>
            </a:pPr>
            <a:r>
              <a:rPr lang="lv-LV" sz="2800" b="1" dirty="0" smtClean="0"/>
              <a:t>Sadzīvošana</a:t>
            </a:r>
            <a:r>
              <a:rPr lang="lv-LV" sz="2800" b="1" dirty="0"/>
              <a:t>,</a:t>
            </a:r>
            <a:r>
              <a:rPr lang="lv-LV" sz="2800" dirty="0"/>
              <a:t> </a:t>
            </a:r>
          </a:p>
          <a:p>
            <a:pPr marL="514350" indent="-514350">
              <a:defRPr/>
            </a:pPr>
            <a:r>
              <a:rPr lang="lv-LV" sz="2800" dirty="0" smtClean="0"/>
              <a:t>lai </a:t>
            </a:r>
            <a:r>
              <a:rPr lang="lv-LV" sz="2800" dirty="0"/>
              <a:t>par savu </a:t>
            </a:r>
            <a:r>
              <a:rPr lang="lv-LV" sz="2800" b="1" dirty="0"/>
              <a:t>pestīšanu</a:t>
            </a:r>
            <a:r>
              <a:rPr lang="lv-LV" sz="2800" dirty="0"/>
              <a:t> </a:t>
            </a:r>
          </a:p>
          <a:p>
            <a:pPr marL="514350" indent="-514350">
              <a:defRPr/>
            </a:pPr>
            <a:r>
              <a:rPr lang="lv-LV" sz="2800" dirty="0"/>
              <a:t>nav laika </a:t>
            </a:r>
            <a:r>
              <a:rPr lang="lv-LV" sz="2800" dirty="0" smtClean="0"/>
              <a:t>padomāt.</a:t>
            </a:r>
            <a:endParaRPr lang="lv-LV" sz="2800" dirty="0"/>
          </a:p>
        </p:txBody>
      </p:sp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9992" y="3861048"/>
            <a:ext cx="4644008" cy="29969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Rectangle 4"/>
          <p:cNvSpPr/>
          <p:nvPr/>
        </p:nvSpPr>
        <p:spPr>
          <a:xfrm>
            <a:off x="6843370" y="1357298"/>
            <a:ext cx="2300630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lv-LV" sz="54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Nauda</a:t>
            </a:r>
            <a:endParaRPr lang="en-US" sz="54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1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1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500"/>
                            </p:stCondLst>
                            <p:childTnLst>
                              <p:par>
                                <p:cTn id="2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500"/>
                            </p:stCondLst>
                            <p:childTnLst>
                              <p:par>
                                <p:cTn id="3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0"/>
                            </p:stCondLst>
                            <p:childTnLst>
                              <p:par>
                                <p:cTn id="4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500"/>
                            </p:stCondLst>
                            <p:childTnLst>
                              <p:par>
                                <p:cTn id="4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6" grpId="0" build="p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-214313" y="0"/>
            <a:ext cx="9358313" cy="1052513"/>
          </a:xfrm>
        </p:spPr>
        <p:txBody>
          <a:bodyPr/>
          <a:lstStyle/>
          <a:p>
            <a:pPr algn="just" eaLnBrk="1" hangingPunct="1">
              <a:lnSpc>
                <a:spcPct val="80000"/>
              </a:lnSpc>
              <a:buFontTx/>
              <a:buNone/>
            </a:pPr>
            <a:r>
              <a:rPr lang="lv-LV" sz="2000" i="1" smtClean="0"/>
              <a:t>     </a:t>
            </a:r>
            <a:r>
              <a:rPr lang="lv-LV" sz="2800" b="1" i="1" smtClean="0"/>
              <a:t>4</a:t>
            </a:r>
            <a:r>
              <a:rPr lang="lv-LV" sz="2600" i="1" smtClean="0"/>
              <a:t> </a:t>
            </a:r>
            <a:r>
              <a:rPr lang="lv-LV" sz="2800" i="1" smtClean="0"/>
              <a:t>Bet Jēzus atbildēja: "Ir rakstīts: cilvēks nedzīvo no maizes vien, bet no ikviena vārda, kas iziet no Dieva mutes."</a:t>
            </a:r>
            <a:endParaRPr lang="lv-LV" sz="2600" smtClean="0"/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1000125"/>
            <a:ext cx="9144000" cy="175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Tx/>
              <a:buChar char="•"/>
            </a:pPr>
            <a:r>
              <a:rPr lang="lv-LV" sz="2600" b="1" dirty="0"/>
              <a:t>Jēzus izmanto Dieva vārdu</a:t>
            </a:r>
            <a:r>
              <a:rPr lang="lv-LV" sz="2600" dirty="0"/>
              <a:t> – </a:t>
            </a:r>
            <a:r>
              <a:rPr lang="lv-LV" sz="2600" dirty="0" smtClean="0"/>
              <a:t>Bībeli (5Moz 8:3), </a:t>
            </a:r>
            <a:r>
              <a:rPr lang="lv-LV" sz="2600" b="1" dirty="0"/>
              <a:t>lai atspēkotu</a:t>
            </a:r>
            <a:r>
              <a:rPr lang="lv-LV" sz="2600" dirty="0"/>
              <a:t> </a:t>
            </a:r>
            <a:r>
              <a:rPr lang="lv-LV" sz="2800" dirty="0"/>
              <a:t>sātana</a:t>
            </a:r>
            <a:r>
              <a:rPr lang="lv-LV" sz="2600" dirty="0"/>
              <a:t> </a:t>
            </a:r>
            <a:r>
              <a:rPr lang="lv-LV" sz="2600" b="1" dirty="0"/>
              <a:t>kārdinājumu</a:t>
            </a:r>
          </a:p>
          <a:p>
            <a:pPr>
              <a:buFontTx/>
              <a:buChar char="•"/>
            </a:pPr>
            <a:r>
              <a:rPr lang="lv-LV" sz="2600" b="1" dirty="0"/>
              <a:t>Izdzīvošana</a:t>
            </a:r>
            <a:r>
              <a:rPr lang="lv-LV" sz="2600" dirty="0"/>
              <a:t> </a:t>
            </a:r>
            <a:r>
              <a:rPr lang="lv-LV" sz="2800" dirty="0"/>
              <a:t>ir daudz </a:t>
            </a:r>
            <a:r>
              <a:rPr lang="lv-LV" sz="2600" b="1" dirty="0"/>
              <a:t>mazsvarīgāka </a:t>
            </a:r>
            <a:r>
              <a:rPr lang="lv-LV" sz="2600" dirty="0"/>
              <a:t>kā </a:t>
            </a:r>
            <a:r>
              <a:rPr lang="lv-LV" sz="2600" b="1" dirty="0"/>
              <a:t>mūžīgā dzīvība!</a:t>
            </a:r>
          </a:p>
          <a:p>
            <a:pPr>
              <a:buFontTx/>
              <a:buChar char="•"/>
            </a:pPr>
            <a:r>
              <a:rPr lang="lv-LV" sz="2600" dirty="0"/>
              <a:t>Jēzus norāda uz to, kas ir </a:t>
            </a:r>
            <a:r>
              <a:rPr lang="lv-LV" sz="2600" b="1" dirty="0"/>
              <a:t>nepieciešams </a:t>
            </a:r>
            <a:r>
              <a:rPr lang="lv-LV" sz="2600" dirty="0"/>
              <a:t>mūsu</a:t>
            </a:r>
            <a:r>
              <a:rPr lang="lv-LV" sz="2600" b="1" dirty="0"/>
              <a:t> dvēselēm</a:t>
            </a:r>
            <a:endParaRPr lang="lv-LV" sz="2600" dirty="0"/>
          </a:p>
        </p:txBody>
      </p:sp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728" y="2709347"/>
            <a:ext cx="6318238" cy="414865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-323850" y="0"/>
            <a:ext cx="9467850" cy="1557338"/>
          </a:xfrm>
        </p:spPr>
        <p:txBody>
          <a:bodyPr/>
          <a:lstStyle/>
          <a:p>
            <a:pPr algn="just" eaLnBrk="1" hangingPunct="1">
              <a:lnSpc>
                <a:spcPct val="80000"/>
              </a:lnSpc>
              <a:buFontTx/>
              <a:buNone/>
              <a:defRPr/>
            </a:pPr>
            <a:r>
              <a:rPr lang="lv-LV" sz="1050" i="1" dirty="0" smtClean="0"/>
              <a:t>          </a:t>
            </a:r>
            <a:r>
              <a:rPr lang="lv-LV" sz="2800" i="1" dirty="0" smtClean="0"/>
              <a:t>5 Tad velns Viņu aizveda uz svēto pilsētu, uzcēla uz tempļa jumta malas un sacīja: 6 "Ja Tu esi Dieva Dēls, tad meties lejā, jo ir taču rakstīts: Viņš Saviem eņģeļiem dos par Tevi pavēli, un tie Tevi nesīs uz rokām, ka Tu Savu kāju pret akmeni nesasistu." 7 Jēzus viņam sacīja: "Bet ir arī rakstīts: nekārdini Kungu, savu Dievu."</a:t>
            </a:r>
            <a:endParaRPr lang="lv-LV" sz="2000" i="1" dirty="0" smtClean="0"/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2024063"/>
            <a:ext cx="9144000" cy="526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Tx/>
              <a:buChar char="•"/>
            </a:pPr>
            <a:r>
              <a:rPr lang="lv-LV" sz="2800"/>
              <a:t>Velns 2. reizi kārdina Jēzu, citēdams</a:t>
            </a:r>
            <a:r>
              <a:rPr lang="lv-LV" sz="2800" b="1"/>
              <a:t> </a:t>
            </a:r>
            <a:r>
              <a:rPr lang="lv-LV" sz="2800"/>
              <a:t>Ps.91:11</a:t>
            </a:r>
          </a:p>
          <a:p>
            <a:pPr>
              <a:buFontTx/>
              <a:buChar char="•"/>
            </a:pPr>
            <a:r>
              <a:rPr lang="lv-LV" sz="2800" b="1"/>
              <a:t>Ne tikai Jēzus pārzina Bībeli, bet arī sātans</a:t>
            </a:r>
            <a:r>
              <a:rPr lang="lv-LV" sz="2800"/>
              <a:t>.</a:t>
            </a:r>
          </a:p>
          <a:p>
            <a:pPr>
              <a:buFontTx/>
              <a:buChar char="•"/>
            </a:pPr>
            <a:r>
              <a:rPr lang="lv-LV" sz="2800"/>
              <a:t>Tikai </a:t>
            </a:r>
            <a:r>
              <a:rPr lang="lv-LV" sz="2800" b="1"/>
              <a:t>atšķirība</a:t>
            </a:r>
            <a:r>
              <a:rPr lang="lv-LV" sz="2800"/>
              <a:t> ir tajā, kā viņi abi šos </a:t>
            </a:r>
            <a:r>
              <a:rPr lang="lv-LV" sz="2800" b="1"/>
              <a:t>rakstus izmanto</a:t>
            </a:r>
            <a:r>
              <a:rPr lang="lv-LV" sz="2800"/>
              <a:t>.</a:t>
            </a:r>
          </a:p>
          <a:p>
            <a:pPr>
              <a:buFontTx/>
              <a:buChar char="•"/>
            </a:pPr>
            <a:r>
              <a:rPr lang="lv-LV" sz="2800"/>
              <a:t>Velns var izmantot Bībeli, lai pazudinātu</a:t>
            </a:r>
          </a:p>
          <a:p>
            <a:pPr>
              <a:buFontTx/>
              <a:buChar char="•"/>
            </a:pPr>
            <a:r>
              <a:rPr lang="lv-LV" sz="2800"/>
              <a:t>Svarīgi </a:t>
            </a:r>
            <a:r>
              <a:rPr lang="lv-LV" sz="2800" b="1"/>
              <a:t>labi</a:t>
            </a:r>
            <a:r>
              <a:rPr lang="lv-LV" sz="2800"/>
              <a:t> </a:t>
            </a:r>
            <a:r>
              <a:rPr lang="lv-LV" sz="2800" b="1"/>
              <a:t>iepazīt Bībeles rakstus</a:t>
            </a:r>
            <a:r>
              <a:rPr lang="lv-LV" sz="2800"/>
              <a:t>, </a:t>
            </a:r>
          </a:p>
          <a:p>
            <a:r>
              <a:rPr lang="lv-LV" sz="2800"/>
              <a:t>lai velns mūs </a:t>
            </a:r>
            <a:r>
              <a:rPr lang="lv-LV" sz="2800" b="1"/>
              <a:t>nevarētu</a:t>
            </a:r>
            <a:r>
              <a:rPr lang="lv-LV" sz="2800"/>
              <a:t> viegli </a:t>
            </a:r>
            <a:r>
              <a:rPr lang="lv-LV" sz="2800" b="1"/>
              <a:t>apmuļķot</a:t>
            </a:r>
            <a:r>
              <a:rPr lang="lv-LV" sz="2800"/>
              <a:t>.</a:t>
            </a:r>
          </a:p>
          <a:p>
            <a:pPr>
              <a:buFont typeface="Arial" charset="0"/>
              <a:buChar char="•"/>
            </a:pPr>
            <a:r>
              <a:rPr lang="lv-LV" sz="2800" b="1"/>
              <a:t>Bez ticības rakstus nevar saprast</a:t>
            </a:r>
            <a:r>
              <a:rPr lang="lv-LV" sz="2800"/>
              <a:t>!</a:t>
            </a:r>
          </a:p>
          <a:p>
            <a:pPr>
              <a:buFont typeface="Arial" charset="0"/>
              <a:buChar char="•"/>
            </a:pPr>
            <a:r>
              <a:rPr lang="lv-LV" sz="2800"/>
              <a:t>Baznīca nepulcējas tikai ap rakstiem, </a:t>
            </a:r>
          </a:p>
          <a:p>
            <a:r>
              <a:rPr lang="lv-LV" sz="2800"/>
              <a:t>bet ap </a:t>
            </a:r>
            <a:r>
              <a:rPr lang="lv-LV" sz="2800" b="1"/>
              <a:t>pareizi saprastiem rakstiem</a:t>
            </a:r>
            <a:r>
              <a:rPr lang="lv-LV" sz="2800"/>
              <a:t>!</a:t>
            </a:r>
          </a:p>
          <a:p>
            <a:pPr>
              <a:buFont typeface="Arial" charset="0"/>
              <a:buChar char="•"/>
            </a:pPr>
            <a:r>
              <a:rPr lang="lv-LV" sz="2800" b="1"/>
              <a:t>Jēzus atbild</a:t>
            </a:r>
            <a:r>
              <a:rPr lang="lv-LV" sz="2800"/>
              <a:t> ar citātu no 5.Moz.6:16</a:t>
            </a:r>
          </a:p>
          <a:p>
            <a:r>
              <a:rPr lang="lv-LV" sz="2800" i="1"/>
              <a:t>nekārdini Kungu, savu Dievu</a:t>
            </a:r>
            <a:r>
              <a:rPr lang="lv-LV" sz="2800"/>
              <a:t>.</a:t>
            </a:r>
          </a:p>
          <a:p>
            <a:pPr>
              <a:buFont typeface="Arial" charset="0"/>
              <a:buChar char="•"/>
            </a:pPr>
            <a:endParaRPr lang="lv-LV" sz="2800"/>
          </a:p>
        </p:txBody>
      </p:sp>
      <p:sp>
        <p:nvSpPr>
          <p:cNvPr id="6" name="Rectangle 5"/>
          <p:cNvSpPr/>
          <p:nvPr/>
        </p:nvSpPr>
        <p:spPr>
          <a:xfrm>
            <a:off x="7358082" y="2071678"/>
            <a:ext cx="1992854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lv-LV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Slava</a:t>
            </a:r>
            <a:endParaRPr lang="en-US" sz="54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8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00826" y="3295447"/>
            <a:ext cx="2643173" cy="356255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500"/>
                            </p:stCondLst>
                            <p:childTnLst>
                              <p:par>
                                <p:cTn id="4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000"/>
                            </p:stCondLst>
                            <p:childTnLst>
                              <p:par>
                                <p:cTn id="4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4500"/>
                            </p:stCondLst>
                            <p:childTnLst>
                              <p:par>
                                <p:cTn id="5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-396875" y="0"/>
            <a:ext cx="9540875" cy="1204913"/>
          </a:xfrm>
        </p:spPr>
        <p:txBody>
          <a:bodyPr/>
          <a:lstStyle/>
          <a:p>
            <a:pPr algn="just" eaLnBrk="1" hangingPunct="1">
              <a:lnSpc>
                <a:spcPct val="80000"/>
              </a:lnSpc>
              <a:buFontTx/>
              <a:buNone/>
            </a:pPr>
            <a:r>
              <a:rPr lang="lv-LV" sz="2000" i="1" smtClean="0"/>
              <a:t>      </a:t>
            </a:r>
            <a:r>
              <a:rPr lang="lv-LV" sz="2800" i="1" smtClean="0"/>
              <a:t>8 Atkal velns Viņu aizveda uz ļoti augstu kalnu un rādīja Viņam visas pasaules valstis un to godību, 9 un sacīja: "To visu es Tev došu, ja Tu nolieksies manā priekšā un mani pielūgsi."</a:t>
            </a:r>
            <a:endParaRPr lang="lv-LV" sz="2600" smtClean="0"/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1357313"/>
            <a:ext cx="6000750" cy="526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Tx/>
              <a:buChar char="•"/>
            </a:pPr>
            <a:r>
              <a:rPr lang="lv-LV" sz="2800" dirty="0"/>
              <a:t>Sātans piedāvā </a:t>
            </a:r>
            <a:r>
              <a:rPr lang="lv-LV" sz="2800" b="1" dirty="0"/>
              <a:t>varu</a:t>
            </a:r>
            <a:r>
              <a:rPr lang="lv-LV" sz="2800" dirty="0"/>
              <a:t> pār </a:t>
            </a:r>
            <a:r>
              <a:rPr lang="lv-LV" sz="2800" b="1" dirty="0"/>
              <a:t>visām pasaules valstīm! </a:t>
            </a:r>
          </a:p>
          <a:p>
            <a:pPr>
              <a:buFontTx/>
              <a:buChar char="•"/>
            </a:pPr>
            <a:r>
              <a:rPr lang="lv-LV" sz="2800" dirty="0"/>
              <a:t>Viņam taču </a:t>
            </a:r>
            <a:r>
              <a:rPr lang="lv-LV" sz="2800" b="1" dirty="0"/>
              <a:t>jau pieder</a:t>
            </a:r>
            <a:r>
              <a:rPr lang="lv-LV" sz="2800" dirty="0"/>
              <a:t> visas pasaules valstis!? Šeit </a:t>
            </a:r>
            <a:r>
              <a:rPr lang="lv-LV" sz="2800" b="1" dirty="0"/>
              <a:t>velns pārbauda</a:t>
            </a:r>
            <a:r>
              <a:rPr lang="lv-LV" sz="2800" dirty="0"/>
              <a:t> Jēzus </a:t>
            </a:r>
            <a:r>
              <a:rPr lang="lv-LV" sz="2800" b="1" dirty="0"/>
              <a:t>pacietību</a:t>
            </a:r>
            <a:r>
              <a:rPr lang="lv-LV" sz="2800" dirty="0"/>
              <a:t> un </a:t>
            </a:r>
            <a:r>
              <a:rPr lang="lv-LV" sz="2800" b="1" dirty="0"/>
              <a:t>godkāri</a:t>
            </a:r>
          </a:p>
          <a:p>
            <a:pPr>
              <a:buFontTx/>
              <a:buChar char="•"/>
            </a:pPr>
            <a:r>
              <a:rPr lang="lv-LV" sz="2800" dirty="0"/>
              <a:t>Kurš gan no </a:t>
            </a:r>
            <a:r>
              <a:rPr lang="lv-LV" sz="2800" b="1" dirty="0"/>
              <a:t>mums</a:t>
            </a:r>
            <a:r>
              <a:rPr lang="lv-LV" sz="2800" dirty="0"/>
              <a:t> jebkad nav vēlējies </a:t>
            </a:r>
            <a:r>
              <a:rPr lang="lv-LV" sz="2800" b="1" dirty="0"/>
              <a:t>iegūt </a:t>
            </a:r>
            <a:r>
              <a:rPr lang="lv-LV" sz="2800" b="1" dirty="0" smtClean="0"/>
              <a:t>varu </a:t>
            </a:r>
            <a:r>
              <a:rPr lang="lv-LV" sz="2800" b="1" dirty="0"/>
              <a:t>visā pasaulē, </a:t>
            </a:r>
          </a:p>
          <a:p>
            <a:pPr>
              <a:buFontTx/>
              <a:buChar char="•"/>
            </a:pPr>
            <a:r>
              <a:rPr lang="lv-LV" sz="2800" dirty="0"/>
              <a:t>Es būtu slavens, es varētu </a:t>
            </a:r>
            <a:r>
              <a:rPr lang="lv-LV" sz="2800" b="1" dirty="0"/>
              <a:t>darīt</a:t>
            </a:r>
            <a:r>
              <a:rPr lang="lv-LV" sz="2800" dirty="0"/>
              <a:t>, </a:t>
            </a:r>
            <a:r>
              <a:rPr lang="lv-LV" sz="2800" dirty="0" smtClean="0"/>
              <a:t>  ko </a:t>
            </a:r>
            <a:r>
              <a:rPr lang="lv-LV" sz="2800" b="1" dirty="0"/>
              <a:t>vien gribētu, un citiem lūgt</a:t>
            </a:r>
            <a:r>
              <a:rPr lang="lv-LV" sz="2800" dirty="0"/>
              <a:t>, ko vien </a:t>
            </a:r>
            <a:r>
              <a:rPr lang="lv-LV" sz="2800" b="1" dirty="0"/>
              <a:t>gribētu</a:t>
            </a:r>
            <a:r>
              <a:rPr lang="lv-LV" sz="2800" dirty="0"/>
              <a:t> un </a:t>
            </a:r>
            <a:r>
              <a:rPr lang="lv-LV" sz="2800" b="1" dirty="0"/>
              <a:t>viņi klausītu.</a:t>
            </a:r>
          </a:p>
          <a:p>
            <a:pPr>
              <a:buFontTx/>
              <a:buChar char="•"/>
            </a:pPr>
            <a:r>
              <a:rPr lang="lv-LV" sz="2800" b="1" dirty="0"/>
              <a:t>Kārdinošs piedāvājums</a:t>
            </a:r>
            <a:r>
              <a:rPr lang="lv-LV" sz="2800" dirty="0"/>
              <a:t>, vai ne? </a:t>
            </a:r>
          </a:p>
        </p:txBody>
      </p:sp>
      <p:sp>
        <p:nvSpPr>
          <p:cNvPr id="6" name="Rectangle 5"/>
          <p:cNvSpPr/>
          <p:nvPr/>
        </p:nvSpPr>
        <p:spPr>
          <a:xfrm>
            <a:off x="6500826" y="1357298"/>
            <a:ext cx="1646861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lv-LV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Vara</a:t>
            </a:r>
            <a:endParaRPr lang="en-US" sz="54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8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97359" y="2357430"/>
            <a:ext cx="3518111" cy="45005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-396875" y="0"/>
            <a:ext cx="9540875" cy="1204913"/>
          </a:xfrm>
        </p:spPr>
        <p:txBody>
          <a:bodyPr/>
          <a:lstStyle/>
          <a:p>
            <a:pPr algn="just" eaLnBrk="1" hangingPunct="1">
              <a:lnSpc>
                <a:spcPct val="80000"/>
              </a:lnSpc>
              <a:buFontTx/>
              <a:buNone/>
            </a:pPr>
            <a:r>
              <a:rPr lang="lv-LV" sz="2000" i="1" smtClean="0"/>
              <a:t>     </a:t>
            </a:r>
            <a:r>
              <a:rPr lang="lv-LV" sz="2800" i="1" smtClean="0"/>
              <a:t>10 Tad Jēzus viņam sacīja: "Atkāpies, sātan! Jo ir rakstīts: pielūdz Kungu, savu Dievu, un Viņam vien kalpo." 11 Tad velns Viņu atstāja; un, redzi, eņģeļi nāca un Viņam kalpoja.</a:t>
            </a:r>
            <a:endParaRPr lang="lv-LV" sz="2600" smtClean="0"/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1484313"/>
            <a:ext cx="8893175" cy="440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Tx/>
              <a:buChar char="•"/>
            </a:pPr>
            <a:r>
              <a:rPr lang="lv-LV" sz="2800" b="1"/>
              <a:t>Nav vērts</a:t>
            </a:r>
            <a:r>
              <a:rPr lang="lv-LV" sz="2800"/>
              <a:t> pat visas pasaules </a:t>
            </a:r>
            <a:r>
              <a:rPr lang="lv-LV" sz="2800" b="1"/>
              <a:t>slavu</a:t>
            </a:r>
            <a:r>
              <a:rPr lang="lv-LV" sz="2800"/>
              <a:t>, </a:t>
            </a:r>
            <a:r>
              <a:rPr lang="lv-LV" sz="2800" b="1"/>
              <a:t>iemainīt pret mūžīgo dzīvību</a:t>
            </a:r>
            <a:r>
              <a:rPr lang="lv-LV" sz="2800"/>
              <a:t>. “</a:t>
            </a:r>
            <a:r>
              <a:rPr lang="lv-LV" sz="2800" i="1"/>
              <a:t>1 diena debesu valstībā ir daudz vērtīgāka kā 1000 šeit virs zemes</a:t>
            </a:r>
            <a:r>
              <a:rPr lang="lv-LV" sz="2800"/>
              <a:t> “(Ps.84:11)</a:t>
            </a:r>
          </a:p>
          <a:p>
            <a:pPr>
              <a:buFontTx/>
              <a:buChar char="•"/>
            </a:pPr>
            <a:r>
              <a:rPr lang="lv-LV" sz="2800"/>
              <a:t>Pat </a:t>
            </a:r>
            <a:r>
              <a:rPr lang="lv-LV" sz="2800" b="1"/>
              <a:t>iegūstot pilnīgu varu</a:t>
            </a:r>
            <a:r>
              <a:rPr lang="lv-LV" sz="2800"/>
              <a:t>, tas </a:t>
            </a:r>
            <a:r>
              <a:rPr lang="lv-LV" sz="2800" b="1"/>
              <a:t>nesniegs to laimi un mieru sirdī</a:t>
            </a:r>
            <a:r>
              <a:rPr lang="lv-LV" sz="2800"/>
              <a:t>, pēc kā mēs visi tik ļoti tā </a:t>
            </a:r>
            <a:r>
              <a:rPr lang="lv-LV" sz="2800" b="1"/>
              <a:t>ilgojamies</a:t>
            </a:r>
            <a:r>
              <a:rPr lang="lv-LV" sz="2800"/>
              <a:t>.</a:t>
            </a:r>
          </a:p>
          <a:p>
            <a:pPr>
              <a:buFontTx/>
              <a:buChar char="•"/>
            </a:pPr>
            <a:r>
              <a:rPr lang="lv-LV" sz="2800"/>
              <a:t>To </a:t>
            </a:r>
            <a:r>
              <a:rPr lang="lv-LV" sz="2800" b="1"/>
              <a:t>spēj dot tikai</a:t>
            </a:r>
            <a:r>
              <a:rPr lang="lv-LV" sz="2800"/>
              <a:t> dzīve ar </a:t>
            </a:r>
            <a:r>
              <a:rPr lang="lv-LV" sz="2800" b="1"/>
              <a:t>Dievu</a:t>
            </a:r>
          </a:p>
          <a:p>
            <a:pPr>
              <a:buFontTx/>
              <a:buChar char="•"/>
            </a:pPr>
            <a:r>
              <a:rPr lang="lv-LV" sz="2800" b="1"/>
              <a:t>Jēzum</a:t>
            </a:r>
            <a:r>
              <a:rPr lang="lv-LV" sz="2800"/>
              <a:t> ir </a:t>
            </a:r>
            <a:r>
              <a:rPr lang="lv-LV" sz="2800" b="1"/>
              <a:t>vara</a:t>
            </a:r>
            <a:r>
              <a:rPr lang="lv-LV" sz="2800"/>
              <a:t> arī </a:t>
            </a:r>
            <a:r>
              <a:rPr lang="lv-LV" sz="2800" b="1"/>
              <a:t>pār sātanu</a:t>
            </a:r>
          </a:p>
          <a:p>
            <a:pPr>
              <a:buFontTx/>
              <a:buChar char="•"/>
            </a:pPr>
            <a:r>
              <a:rPr lang="lv-LV" sz="2800"/>
              <a:t>Visi </a:t>
            </a:r>
            <a:r>
              <a:rPr lang="lv-LV" sz="2800" b="1"/>
              <a:t>svētie eņģeļi</a:t>
            </a:r>
            <a:r>
              <a:rPr lang="lv-LV" sz="2800"/>
              <a:t> kalpo Jēzum</a:t>
            </a:r>
          </a:p>
          <a:p>
            <a:pPr>
              <a:buFontTx/>
              <a:buChar char="•"/>
            </a:pPr>
            <a:r>
              <a:rPr lang="lv-LV" sz="2800"/>
              <a:t>Tas ir </a:t>
            </a:r>
            <a:r>
              <a:rPr lang="lv-LV" sz="2800" b="1"/>
              <a:t>brīnišķīgs mierinājums</a:t>
            </a:r>
            <a:r>
              <a:rPr lang="lv-LV" sz="2800"/>
              <a:t> </a:t>
            </a:r>
          </a:p>
          <a:p>
            <a:r>
              <a:rPr lang="lv-LV" sz="2800"/>
              <a:t>arī mums.</a:t>
            </a:r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29257" y="3586474"/>
            <a:ext cx="3714744" cy="32715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500"/>
                            </p:stCondLst>
                            <p:childTnLst>
                              <p:par>
                                <p:cTn id="2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500"/>
                            </p:stCondLst>
                            <p:childTnLst>
                              <p:par>
                                <p:cTn id="3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0"/>
                            </p:stCondLst>
                            <p:childTnLst>
                              <p:par>
                                <p:cTn id="4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3384</TotalTime>
  <Words>789</Words>
  <Application>Microsoft Office PowerPoint</Application>
  <PresentationFormat>On-screen Show (4:3)</PresentationFormat>
  <Paragraphs>80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4" baseType="lpstr">
      <vt:lpstr>Arial</vt:lpstr>
      <vt:lpstr>Calibri</vt:lpstr>
      <vt:lpstr>Default Design</vt:lpstr>
      <vt:lpstr>Mt.4:1-11 Kārdināšana tuksnesī</vt:lpstr>
      <vt:lpstr>Mt.4:1-11 Kārdināšana tuksnesī</vt:lpstr>
      <vt:lpstr>Ievads</vt:lpstr>
      <vt:lpstr>Slide 4</vt:lpstr>
      <vt:lpstr>Slide 5</vt:lpstr>
      <vt:lpstr>Slide 6</vt:lpstr>
      <vt:lpstr>Slide 7</vt:lpstr>
      <vt:lpstr>Slide 8</vt:lpstr>
      <vt:lpstr>Slide 9</vt:lpstr>
      <vt:lpstr>Noslēgums</vt:lpstr>
      <vt:lpstr>Un Dieva miers, kas ir augstāks par visu saprašanu lai pasargā jūsu sirdis un jūsu domas. Āmen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Lk.17:11-19  “Desmit spitālīgie”</dc:title>
  <dc:creator>RobertsO</dc:creator>
  <cp:lastModifiedBy>RO</cp:lastModifiedBy>
  <cp:revision>58</cp:revision>
  <dcterms:created xsi:type="dcterms:W3CDTF">2010-10-07T14:46:11Z</dcterms:created>
  <dcterms:modified xsi:type="dcterms:W3CDTF">2018-02-19T13:25:55Z</dcterms:modified>
</cp:coreProperties>
</file>