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6" r:id="rId3"/>
    <p:sldId id="261" r:id="rId4"/>
    <p:sldId id="268" r:id="rId5"/>
    <p:sldId id="273" r:id="rId6"/>
    <p:sldId id="274" r:id="rId7"/>
    <p:sldId id="275" r:id="rId8"/>
    <p:sldId id="277" r:id="rId9"/>
    <p:sldId id="272" r:id="rId10"/>
  </p:sldIdLst>
  <p:sldSz cx="9144000" cy="6858000" type="screen4x3"/>
  <p:notesSz cx="6797675" cy="9926638"/>
  <p:defaultTextStyle>
    <a:defPPr>
      <a:defRPr lang="lv-L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045AFC-6CB4-475D-A1F4-9B21F7144FB2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809F56-E5F5-49B7-B014-BF87A1A1A43A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BBD8E0-3DEF-4CB3-906F-0EF08887C748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2E5C1E-DBC2-46B0-820F-AAFEAFB64343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62438D-62F5-4840-946D-1D6DDDEE8EF4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51BBA5-C4AF-4EFC-8402-188712E8F76B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24D4CC-5805-4606-8421-1EEB21A5E857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05B3D8-E747-4827-B035-E014FC9B2A97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EC8576-DBB9-4ACE-B344-748464E89ABD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CB2461-2320-4F66-A3E0-F8F627652113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1EBAC7-0872-472D-AEA1-B59C26BC6B0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E7217BD6-5760-4E81-AFD1-78A98EBE1228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71438"/>
            <a:ext cx="8175625" cy="1071562"/>
          </a:xfrm>
        </p:spPr>
        <p:txBody>
          <a:bodyPr/>
          <a:lstStyle/>
          <a:p>
            <a:pPr eaLnBrk="1" hangingPunct="1"/>
            <a:r>
              <a:rPr lang="lv-LV" sz="4000" b="1" smtClean="0">
                <a:solidFill>
                  <a:schemeClr val="tx1"/>
                </a:solidFill>
              </a:rPr>
              <a:t>Mt.17:1-9 Apskaidrošana kalnā</a:t>
            </a:r>
          </a:p>
        </p:txBody>
      </p:sp>
      <p:pic>
        <p:nvPicPr>
          <p:cNvPr id="2051" name="Picture 3" descr="DOVE0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71438"/>
            <a:ext cx="612775" cy="83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5940" y="1201692"/>
            <a:ext cx="8089464" cy="55134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053" name="Text Box 6"/>
          <p:cNvSpPr txBox="1">
            <a:spLocks noChangeArrowheads="1"/>
          </p:cNvSpPr>
          <p:nvPr/>
        </p:nvSpPr>
        <p:spPr bwMode="auto">
          <a:xfrm>
            <a:off x="7358083" y="0"/>
            <a:ext cx="178591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11.feb.2018.</a:t>
            </a:r>
            <a:endParaRPr lang="lv-LV" sz="2000" dirty="0"/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6215063" y="785813"/>
            <a:ext cx="29289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/>
              <a:t>Māc. Roberts Otomers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0"/>
            <a:ext cx="8175625" cy="1071563"/>
          </a:xfrm>
        </p:spPr>
        <p:txBody>
          <a:bodyPr/>
          <a:lstStyle/>
          <a:p>
            <a:pPr eaLnBrk="1" hangingPunct="1"/>
            <a:r>
              <a:rPr lang="lv-LV" sz="4000" b="1" smtClean="0">
                <a:solidFill>
                  <a:schemeClr val="tx1"/>
                </a:solidFill>
              </a:rPr>
              <a:t>Mt.17:1-9 Jēzus apskaidrošana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85750" y="847725"/>
            <a:ext cx="9429750" cy="4525963"/>
          </a:xfrm>
        </p:spPr>
        <p:txBody>
          <a:bodyPr/>
          <a:lstStyle/>
          <a:p>
            <a:pPr algn="just" eaLnBrk="1" hangingPunct="1">
              <a:buFontTx/>
              <a:buNone/>
            </a:pPr>
            <a:r>
              <a:rPr lang="lv-LV" sz="1000" i="1" smtClean="0"/>
              <a:t>	</a:t>
            </a:r>
            <a:r>
              <a:rPr lang="lv-LV" sz="2400" i="1" smtClean="0"/>
              <a:t>1 Pēc sešām dienām Jēzus ņēma sev līdzi Pēteri, Jēkabu un Jāni, viņa brāli, un veda tos savrup kādā augstā kalnā, 2 un Viņš tapa pārveidot viņu priekšā - Viņa vaigs mirdzēja kā saule, un Viņa drēbes kļuva baltas kā gaisma. 3 Un redzi, tiem parādījās Mozus un Elija, viņi sarunājās ar Jēzu. 4 Un Pēteris vērsās pie Jēzus un sacīja: "Kungs, šeit mums ir labi, ja Tu gribi, es šeit uzcelšu trīs teltis - vienu Tev, vienu Mozum un vienu Elijam." 5 Kad Viņš vēl runāja, redzi, spožs mākonis tos apēnoja, un pēkšņi balss no padebeša atskanēja: "Šis ir Mans mīļotais Dēls, uz ko Man labs prāts, klausiet Viņu." 6 Mācekļi, to dzirdējuši, ļoti nobijušies nokrita ar seju pie zemes. 7 Jēzus pienāca tiem klāt, pieskāries teica: "Celieties un nebaidieties!" 8 Savas acis pacēluši, tie vairs nevienu citu neredzēja kā vienīgi Jēzu. 9 Un kāpjot no kalna lejā, Jēzus tiem pavēlēja: "Nestāstiet nevienam par šo redzējumu, kamēr Cilvēka Dēls nebūs uzcēlies no mirušajiem."</a:t>
            </a:r>
            <a:endParaRPr lang="lv-LV" sz="2000" i="1" smtClean="0"/>
          </a:p>
        </p:txBody>
      </p:sp>
      <p:pic>
        <p:nvPicPr>
          <p:cNvPr id="3076" name="Picture 3" descr="DOVE0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71438"/>
            <a:ext cx="612775" cy="83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323850" y="0"/>
            <a:ext cx="4967288" cy="1081088"/>
          </a:xfrm>
        </p:spPr>
        <p:txBody>
          <a:bodyPr/>
          <a:lstStyle/>
          <a:p>
            <a:pPr algn="just">
              <a:lnSpc>
                <a:spcPct val="90000"/>
              </a:lnSpc>
              <a:buFontTx/>
              <a:buNone/>
            </a:pPr>
            <a:r>
              <a:rPr lang="lv-LV" i="1" smtClean="0"/>
              <a:t>	</a:t>
            </a:r>
            <a:r>
              <a:rPr lang="lv-LV" b="1" i="1" smtClean="0"/>
              <a:t>1</a:t>
            </a:r>
            <a:r>
              <a:rPr lang="lv-LV" sz="2800" i="1" smtClean="0"/>
              <a:t> </a:t>
            </a:r>
            <a:r>
              <a:rPr lang="lv-LV" sz="2700" i="1" smtClean="0"/>
              <a:t>Pēc sešām dienām Jēzus ņēma sev līdzi Pēteri, Jēkabu un Jāni, viņa brāli, un veda tos savrup kādā augstā kalnā </a:t>
            </a:r>
            <a:r>
              <a:rPr lang="lv-LV" sz="2800" i="1" smtClean="0"/>
              <a:t>2 un Viņš tapa pārveidot viņu priekšā - Viņa vaigs mirdzēja kā saule, un Viņa drēbes kļuva baltas kā gaisma. </a:t>
            </a:r>
            <a:endParaRPr lang="en-US" sz="2700" i="1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3389313"/>
            <a:ext cx="9144000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 b="1"/>
              <a:t>6 dienas nekas īpašs </a:t>
            </a:r>
            <a:r>
              <a:rPr lang="lv-LV" sz="2800"/>
              <a:t>nenotika, vai arī </a:t>
            </a:r>
            <a:r>
              <a:rPr lang="lv-LV" sz="2800" b="1"/>
              <a:t>tev</a:t>
            </a:r>
            <a:r>
              <a:rPr lang="lv-LV" sz="2800"/>
              <a:t> nav </a:t>
            </a:r>
            <a:r>
              <a:rPr lang="lv-LV" sz="2800" b="1"/>
              <a:t>bijusi</a:t>
            </a:r>
            <a:r>
              <a:rPr lang="lv-LV" sz="2800"/>
              <a:t> kādreiz tāda </a:t>
            </a:r>
            <a:r>
              <a:rPr lang="lv-LV" sz="2800" b="1"/>
              <a:t>sajūta</a:t>
            </a:r>
            <a:r>
              <a:rPr lang="lv-LV" sz="2800"/>
              <a:t>, ka </a:t>
            </a:r>
            <a:r>
              <a:rPr lang="lv-LV" sz="2800" b="1"/>
              <a:t>Dievs klusē </a:t>
            </a:r>
            <a:r>
              <a:rPr lang="lv-LV" sz="2800"/>
              <a:t>un </a:t>
            </a:r>
            <a:r>
              <a:rPr lang="lv-LV" sz="2800" b="1"/>
              <a:t>neko nedara</a:t>
            </a:r>
            <a:r>
              <a:rPr lang="lv-LV" sz="2800"/>
              <a:t>.</a:t>
            </a:r>
          </a:p>
          <a:p>
            <a:pPr>
              <a:buFontTx/>
              <a:buChar char="•"/>
            </a:pPr>
            <a:r>
              <a:rPr lang="lv-LV" sz="2800" b="1"/>
              <a:t>Dieva Dēls </a:t>
            </a:r>
            <a:r>
              <a:rPr lang="lv-LV" sz="2800"/>
              <a:t>bija kļuvis </a:t>
            </a:r>
            <a:r>
              <a:rPr lang="lv-LV" sz="2800" b="1"/>
              <a:t>tik ļoti par cilvēku</a:t>
            </a:r>
            <a:r>
              <a:rPr lang="lv-LV" sz="2800"/>
              <a:t>, ka Jēzus </a:t>
            </a:r>
            <a:r>
              <a:rPr lang="lv-LV" sz="2800" b="1"/>
              <a:t>dievišķā</a:t>
            </a:r>
            <a:r>
              <a:rPr lang="lv-LV" sz="2800"/>
              <a:t> </a:t>
            </a:r>
            <a:r>
              <a:rPr lang="lv-LV" sz="2800" b="1"/>
              <a:t>godība</a:t>
            </a:r>
            <a:r>
              <a:rPr lang="lv-LV" sz="2800"/>
              <a:t> ikdienā </a:t>
            </a:r>
            <a:r>
              <a:rPr lang="lv-LV" sz="2800" b="1"/>
              <a:t>nebija</a:t>
            </a:r>
            <a:r>
              <a:rPr lang="lv-LV" sz="2800"/>
              <a:t> redzama. </a:t>
            </a:r>
          </a:p>
          <a:p>
            <a:pPr>
              <a:buFontTx/>
              <a:buChar char="•"/>
            </a:pPr>
            <a:r>
              <a:rPr lang="lv-LV" sz="2800" b="1"/>
              <a:t>Jēzus te vizuāli atklāj savu dievišķumu!</a:t>
            </a:r>
          </a:p>
          <a:p>
            <a:pPr>
              <a:buFontTx/>
              <a:buChar char="•"/>
            </a:pPr>
            <a:r>
              <a:rPr lang="lv-LV" sz="2800" b="1"/>
              <a:t>Kāpēc t</a:t>
            </a:r>
            <a:r>
              <a:rPr lang="lv-LV" sz="2800"/>
              <a:t>ikai </a:t>
            </a:r>
            <a:r>
              <a:rPr lang="lv-LV" sz="2800" b="1"/>
              <a:t>Pēteris, Jānis</a:t>
            </a:r>
            <a:r>
              <a:rPr lang="lv-LV" sz="2800"/>
              <a:t> un </a:t>
            </a:r>
            <a:r>
              <a:rPr lang="lv-LV" sz="2800" b="1"/>
              <a:t>Jēkabs?</a:t>
            </a:r>
          </a:p>
          <a:p>
            <a:pPr>
              <a:buFontTx/>
              <a:buChar char="•"/>
            </a:pPr>
            <a:r>
              <a:rPr lang="lv-LV" sz="2800" b="1"/>
              <a:t>3 liecinieki</a:t>
            </a:r>
            <a:r>
              <a:rPr lang="lv-LV" sz="2800"/>
              <a:t> </a:t>
            </a:r>
            <a:r>
              <a:rPr lang="lv-LV" sz="2800" b="1"/>
              <a:t>dara</a:t>
            </a:r>
            <a:r>
              <a:rPr lang="lv-LV" sz="2800"/>
              <a:t> </a:t>
            </a:r>
            <a:r>
              <a:rPr lang="lv-LV" sz="2800" b="1"/>
              <a:t>notikumu neapšaubāmu</a:t>
            </a:r>
            <a:r>
              <a:rPr lang="lv-LV" sz="2800"/>
              <a:t>!</a:t>
            </a:r>
          </a:p>
          <a:p>
            <a:pPr>
              <a:buFontTx/>
              <a:buChar char="•"/>
            </a:pPr>
            <a:r>
              <a:rPr lang="lv-LV" sz="2800"/>
              <a:t>Šiem 3 </a:t>
            </a:r>
            <a:r>
              <a:rPr lang="lv-LV" sz="2800" b="1"/>
              <a:t>vēlāk</a:t>
            </a:r>
            <a:r>
              <a:rPr lang="lv-LV" sz="2800"/>
              <a:t> bija </a:t>
            </a:r>
            <a:r>
              <a:rPr lang="lv-LV" sz="2800" b="1"/>
              <a:t>jānes</a:t>
            </a:r>
            <a:r>
              <a:rPr lang="lv-LV" sz="2800"/>
              <a:t> </a:t>
            </a:r>
            <a:r>
              <a:rPr lang="lv-LV" sz="2800" b="1"/>
              <a:t>lielākā atbildība </a:t>
            </a:r>
            <a:r>
              <a:rPr lang="lv-LV" sz="2800"/>
              <a:t>par </a:t>
            </a:r>
            <a:r>
              <a:rPr lang="lv-LV" sz="2800" b="1"/>
              <a:t>Baznīcu!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/>
          <a:srcRect b="19825"/>
          <a:stretch>
            <a:fillRect/>
          </a:stretch>
        </p:blipFill>
        <p:spPr bwMode="auto">
          <a:xfrm>
            <a:off x="4714876" y="0"/>
            <a:ext cx="4429124" cy="34290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-249238" y="1588"/>
            <a:ext cx="9429751" cy="1123950"/>
          </a:xfrm>
        </p:spPr>
        <p:txBody>
          <a:bodyPr/>
          <a:lstStyle/>
          <a:p>
            <a:pPr>
              <a:buFontTx/>
              <a:buNone/>
            </a:pPr>
            <a:r>
              <a:rPr lang="lv-LV" i="1" smtClean="0"/>
              <a:t>   </a:t>
            </a:r>
            <a:r>
              <a:rPr lang="lv-LV" b="1" i="1" smtClean="0"/>
              <a:t>3</a:t>
            </a:r>
            <a:r>
              <a:rPr lang="lv-LV" sz="2400" smtClean="0"/>
              <a:t> </a:t>
            </a:r>
            <a:r>
              <a:rPr lang="lv-LV" i="1" smtClean="0"/>
              <a:t>Un redzi, tiem parādījās Mozus un Elija, viņi sarunājās ar Jēzu. </a:t>
            </a:r>
            <a:endParaRPr lang="en-US" sz="240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020763"/>
            <a:ext cx="6143625" cy="5837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3200"/>
              </a:lnSpc>
              <a:buFontTx/>
              <a:buChar char="•"/>
            </a:pPr>
            <a:r>
              <a:rPr lang="lv-LV" sz="2800"/>
              <a:t>Te ir iespēja </a:t>
            </a:r>
            <a:r>
              <a:rPr lang="lv-LV" sz="2800" b="1"/>
              <a:t>iepazīt Dieva nodomu! </a:t>
            </a:r>
          </a:p>
          <a:p>
            <a:pPr>
              <a:lnSpc>
                <a:spcPts val="3200"/>
              </a:lnSpc>
              <a:buFontTx/>
              <a:buChar char="•"/>
            </a:pPr>
            <a:r>
              <a:rPr lang="lv-LV" sz="2800" b="1"/>
              <a:t>Kas grib dzirdēt Dieva balsi</a:t>
            </a:r>
            <a:r>
              <a:rPr lang="lv-LV" sz="2800"/>
              <a:t>, tas lai </a:t>
            </a:r>
            <a:r>
              <a:rPr lang="lv-LV" sz="2800" b="1"/>
              <a:t>biežāk uzmeklē vietu vienatnē vai mazā grupā, kur</a:t>
            </a:r>
            <a:r>
              <a:rPr lang="lv-LV" sz="2800"/>
              <a:t> </a:t>
            </a:r>
            <a:r>
              <a:rPr lang="lv-LV" sz="2800" b="1"/>
              <a:t>mierā</a:t>
            </a:r>
            <a:r>
              <a:rPr lang="lv-LV" sz="2800"/>
              <a:t> un </a:t>
            </a:r>
            <a:r>
              <a:rPr lang="lv-LV" sz="2800" b="1"/>
              <a:t>vienkāršībā</a:t>
            </a:r>
            <a:r>
              <a:rPr lang="lv-LV" sz="2800"/>
              <a:t> </a:t>
            </a:r>
            <a:r>
              <a:rPr lang="lv-LV" sz="2800" b="1"/>
              <a:t>lasot Bībeli </a:t>
            </a:r>
            <a:r>
              <a:rPr lang="lv-LV" sz="2800"/>
              <a:t>un </a:t>
            </a:r>
            <a:r>
              <a:rPr lang="lv-LV" sz="2800" b="1"/>
              <a:t>lūdzot</a:t>
            </a:r>
            <a:r>
              <a:rPr lang="lv-LV" sz="2800"/>
              <a:t>. </a:t>
            </a:r>
          </a:p>
          <a:p>
            <a:pPr>
              <a:lnSpc>
                <a:spcPts val="3200"/>
              </a:lnSpc>
              <a:buFontTx/>
              <a:buChar char="•"/>
            </a:pPr>
            <a:r>
              <a:rPr lang="lv-LV" sz="2800"/>
              <a:t>Un drīz atklāsies, ka </a:t>
            </a:r>
            <a:r>
              <a:rPr lang="lv-LV" sz="2800" b="1"/>
              <a:t>vienatne ar Jēzu</a:t>
            </a:r>
            <a:r>
              <a:rPr lang="lv-LV" sz="2800"/>
              <a:t>, ar </a:t>
            </a:r>
            <a:r>
              <a:rPr lang="lv-LV" sz="2800" b="1"/>
              <a:t>Dieva Vārdu</a:t>
            </a:r>
            <a:r>
              <a:rPr lang="lv-LV" sz="2800"/>
              <a:t> nepavisam </a:t>
            </a:r>
            <a:r>
              <a:rPr lang="lv-LV" sz="2800" b="1"/>
              <a:t>nav vientuļa</a:t>
            </a:r>
            <a:r>
              <a:rPr lang="lv-LV" sz="2800"/>
              <a:t>. Tā ir vieta, kur notiek </a:t>
            </a:r>
            <a:r>
              <a:rPr lang="lv-LV" sz="2800" b="1"/>
              <a:t>apskaidrojoša tikšanās</a:t>
            </a:r>
            <a:r>
              <a:rPr lang="lv-LV" sz="2800"/>
              <a:t> ar </a:t>
            </a:r>
            <a:r>
              <a:rPr lang="lv-LV" sz="2800" b="1"/>
              <a:t>Dievu</a:t>
            </a:r>
            <a:r>
              <a:rPr lang="lv-LV" sz="2800"/>
              <a:t>, kur var </a:t>
            </a:r>
            <a:r>
              <a:rPr lang="lv-LV" sz="2800" b="1"/>
              <a:t>sastapties ar Mozu</a:t>
            </a:r>
            <a:r>
              <a:rPr lang="lv-LV" sz="2800"/>
              <a:t>, </a:t>
            </a:r>
            <a:r>
              <a:rPr lang="lv-LV" sz="2800" b="1"/>
              <a:t>Eliju</a:t>
            </a:r>
            <a:r>
              <a:rPr lang="lv-LV" sz="2800"/>
              <a:t> un visiem </a:t>
            </a:r>
            <a:r>
              <a:rPr lang="lv-LV" sz="2800" b="1"/>
              <a:t>svētajiem</a:t>
            </a:r>
            <a:r>
              <a:rPr lang="lv-LV" sz="2800"/>
              <a:t> </a:t>
            </a:r>
            <a:r>
              <a:rPr lang="lv-LV" sz="2800" b="1"/>
              <a:t>gan VD, gan JD Baznīcā</a:t>
            </a:r>
            <a:r>
              <a:rPr lang="lv-LV" sz="2800"/>
              <a:t>, kas mums </a:t>
            </a:r>
            <a:r>
              <a:rPr lang="lv-LV" sz="2800" b="1"/>
              <a:t>pa priekšu gājuši</a:t>
            </a:r>
            <a:r>
              <a:rPr lang="lv-LV" sz="2800"/>
              <a:t> Kristus </a:t>
            </a:r>
            <a:r>
              <a:rPr lang="lv-LV" sz="2800" b="1"/>
              <a:t>mācekļu ceļu</a:t>
            </a:r>
            <a:r>
              <a:rPr lang="lv-LV" sz="2800"/>
              <a:t>, katrs savu </a:t>
            </a:r>
            <a:r>
              <a:rPr lang="lv-LV" sz="2800" b="1"/>
              <a:t>krustu nesdami</a:t>
            </a:r>
            <a:r>
              <a:rPr lang="lv-LV" sz="2800"/>
              <a:t>.</a:t>
            </a:r>
            <a:endParaRPr lang="en-US" sz="2800"/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1052736"/>
            <a:ext cx="3071802" cy="52684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357188" y="0"/>
            <a:ext cx="9501188" cy="1052513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lv-LV" sz="2000" i="1" smtClean="0"/>
              <a:t>     </a:t>
            </a:r>
            <a:r>
              <a:rPr lang="lv-LV" b="1" i="1" smtClean="0"/>
              <a:t>4</a:t>
            </a:r>
            <a:r>
              <a:rPr lang="lv-LV" sz="2800" i="1" smtClean="0"/>
              <a:t> Un Pēteris vērsās pie Jēzus un sacīja: "Kungs, šeit mums ir labi, ja Tu gribi, es šeit uzcelšu trīs teltis - vienu Tev, vienu Mozum un vienu Elijam."</a:t>
            </a:r>
            <a:endParaRPr lang="en-US" sz="2800" smtClean="0"/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lv-LV" sz="2600" i="1" smtClean="0"/>
              <a:t> </a:t>
            </a:r>
            <a:endParaRPr lang="lv-LV" sz="260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196975"/>
            <a:ext cx="6215063" cy="569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/>
              <a:t>Pēkšņi </a:t>
            </a:r>
            <a:r>
              <a:rPr lang="lv-LV" sz="2800" b="1"/>
              <a:t>mācekļi</a:t>
            </a:r>
            <a:r>
              <a:rPr lang="lv-LV" sz="2800"/>
              <a:t> tā kā </a:t>
            </a:r>
            <a:r>
              <a:rPr lang="lv-LV" sz="2800" b="1"/>
              <a:t>attopas</a:t>
            </a:r>
            <a:r>
              <a:rPr lang="lv-LV" sz="2800"/>
              <a:t>. Viņiem būtu </a:t>
            </a:r>
            <a:r>
              <a:rPr lang="lv-LV" sz="2800" b="1"/>
              <a:t>iespēja</a:t>
            </a:r>
            <a:r>
              <a:rPr lang="lv-LV" sz="2800"/>
              <a:t> </a:t>
            </a:r>
            <a:r>
              <a:rPr lang="lv-LV" sz="2800" b="1"/>
              <a:t>dzirdēt</a:t>
            </a:r>
            <a:r>
              <a:rPr lang="lv-LV" sz="2800"/>
              <a:t>, ko </a:t>
            </a:r>
            <a:r>
              <a:rPr lang="lv-LV" sz="2800" b="1"/>
              <a:t>saka</a:t>
            </a:r>
            <a:r>
              <a:rPr lang="lv-LV" sz="2800"/>
              <a:t> Mozus, </a:t>
            </a:r>
            <a:r>
              <a:rPr lang="lv-LV" sz="2800" b="1"/>
              <a:t>bauslības devējs</a:t>
            </a:r>
            <a:r>
              <a:rPr lang="lv-LV" sz="2800"/>
              <a:t>, un Elija, </a:t>
            </a:r>
            <a:r>
              <a:rPr lang="lv-LV" sz="2800" b="1"/>
              <a:t>augstākais</a:t>
            </a:r>
            <a:r>
              <a:rPr lang="lv-LV" sz="2800"/>
              <a:t> </a:t>
            </a:r>
            <a:r>
              <a:rPr lang="lv-LV" sz="2800" b="1"/>
              <a:t>no praviešiem.</a:t>
            </a:r>
          </a:p>
          <a:p>
            <a:pPr>
              <a:buFontTx/>
              <a:buChar char="•"/>
            </a:pPr>
            <a:r>
              <a:rPr lang="lv-LV" sz="2800" b="1"/>
              <a:t>Piedzīvojuši Kristus godību</a:t>
            </a:r>
            <a:r>
              <a:rPr lang="lv-LV" sz="2800"/>
              <a:t> viņiem ir </a:t>
            </a:r>
            <a:r>
              <a:rPr lang="lv-LV" sz="2800" b="1"/>
              <a:t>tik labi</a:t>
            </a:r>
            <a:r>
              <a:rPr lang="lv-LV" sz="2800"/>
              <a:t>, ka </a:t>
            </a:r>
            <a:r>
              <a:rPr lang="lv-LV" sz="2800" b="1"/>
              <a:t>vairāk nekā nevajag</a:t>
            </a:r>
            <a:r>
              <a:rPr lang="lv-LV" sz="2800"/>
              <a:t>.</a:t>
            </a:r>
          </a:p>
          <a:p>
            <a:pPr>
              <a:buFontTx/>
              <a:buChar char="•"/>
            </a:pPr>
            <a:r>
              <a:rPr lang="lv-LV" sz="2800"/>
              <a:t>Pēteris te sarunā arī </a:t>
            </a:r>
            <a:r>
              <a:rPr lang="lv-LV" sz="2800" b="1"/>
              <a:t>daudz muļķību</a:t>
            </a:r>
            <a:r>
              <a:rPr lang="lv-LV" sz="2800"/>
              <a:t>. Bet viņa </a:t>
            </a:r>
            <a:r>
              <a:rPr lang="lv-LV" sz="2800" b="1"/>
              <a:t>muļķības</a:t>
            </a:r>
            <a:r>
              <a:rPr lang="lv-LV" sz="2800"/>
              <a:t> viņam </a:t>
            </a:r>
            <a:r>
              <a:rPr lang="lv-LV" sz="2800" b="1"/>
              <a:t>tiek piedotas</a:t>
            </a:r>
            <a:r>
              <a:rPr lang="lv-LV" sz="2800"/>
              <a:t>, jo </a:t>
            </a:r>
            <a:r>
              <a:rPr lang="lv-LV" sz="2800" b="1"/>
              <a:t>tur runā dvēsele</a:t>
            </a:r>
            <a:r>
              <a:rPr lang="lv-LV" sz="2800"/>
              <a:t>, kas </a:t>
            </a:r>
            <a:r>
              <a:rPr lang="lv-LV" sz="2800" b="1"/>
              <a:t>mīl Kristu</a:t>
            </a:r>
            <a:r>
              <a:rPr lang="lv-LV" sz="2800"/>
              <a:t>.</a:t>
            </a:r>
          </a:p>
          <a:p>
            <a:pPr>
              <a:buFontTx/>
              <a:buChar char="•"/>
            </a:pPr>
            <a:r>
              <a:rPr lang="lv-LV" sz="2800" b="1"/>
              <a:t>Vai</a:t>
            </a:r>
            <a:r>
              <a:rPr lang="lv-LV" sz="2800"/>
              <a:t> </a:t>
            </a:r>
            <a:r>
              <a:rPr lang="lv-LV" sz="2800" b="1"/>
              <a:t>mana dvēsele mīl Kristu</a:t>
            </a:r>
            <a:r>
              <a:rPr lang="lv-LV" sz="2800"/>
              <a:t>? </a:t>
            </a:r>
          </a:p>
          <a:p>
            <a:pPr>
              <a:buFontTx/>
              <a:buChar char="•"/>
            </a:pPr>
            <a:r>
              <a:rPr lang="lv-LV" sz="2800"/>
              <a:t>Vai arī mēs kādreiz </a:t>
            </a:r>
            <a:r>
              <a:rPr lang="lv-LV" sz="2800" b="1"/>
              <a:t>mīlestībā</a:t>
            </a:r>
            <a:r>
              <a:rPr lang="lv-LV" sz="2800"/>
              <a:t> </a:t>
            </a:r>
            <a:r>
              <a:rPr lang="lv-LV" sz="2800" b="1"/>
              <a:t>nesarunājam</a:t>
            </a:r>
            <a:r>
              <a:rPr lang="lv-LV" sz="2800"/>
              <a:t> kādas </a:t>
            </a:r>
            <a:r>
              <a:rPr lang="lv-LV" sz="2800" b="1"/>
              <a:t>muļķības</a:t>
            </a:r>
            <a:r>
              <a:rPr lang="lv-LV" sz="2800"/>
              <a:t>?</a:t>
            </a:r>
            <a:endParaRPr lang="en-US" sz="280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 cstate="print"/>
          <a:srcRect b="7176"/>
          <a:stretch>
            <a:fillRect/>
          </a:stretch>
        </p:blipFill>
        <p:spPr bwMode="auto">
          <a:xfrm>
            <a:off x="6143636" y="1288541"/>
            <a:ext cx="3000363" cy="492654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-285750" y="0"/>
            <a:ext cx="9358313" cy="1557338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lv-LV" sz="1000" i="1" smtClean="0"/>
              <a:t>          </a:t>
            </a:r>
            <a:r>
              <a:rPr lang="lv-LV" b="1" i="1" smtClean="0"/>
              <a:t>5-6</a:t>
            </a:r>
            <a:r>
              <a:rPr lang="lv-LV" sz="2400" i="1" smtClean="0"/>
              <a:t> </a:t>
            </a:r>
            <a:r>
              <a:rPr lang="lv-LV" sz="2800" i="1" smtClean="0"/>
              <a:t>Kad Viņš vēl runāja, redzi, spožs mākonis tos apēnoja, un pēkšņi balss no padebeša atskanēja: "Šis ir Mans mīļotais Dēls, uz ko Man labs prāts, klausiet Viņu.“ Mācekļi, to dzirdējuši, ļoti nobijušies nokrita ar seju pie zemes.</a:t>
            </a:r>
            <a:endParaRPr lang="lv-LV" sz="1800" i="1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773238"/>
            <a:ext cx="9144000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/>
              <a:t>Mācekļi ļoti </a:t>
            </a:r>
            <a:r>
              <a:rPr lang="lv-LV" sz="2800" b="1"/>
              <a:t>pārbijās</a:t>
            </a:r>
            <a:r>
              <a:rPr lang="lv-LV" sz="2800"/>
              <a:t>, </a:t>
            </a:r>
            <a:r>
              <a:rPr lang="lv-LV" sz="2800" b="1"/>
              <a:t>nokrita zemē</a:t>
            </a:r>
            <a:r>
              <a:rPr lang="lv-LV" sz="2800"/>
              <a:t> un </a:t>
            </a:r>
            <a:r>
              <a:rPr lang="lv-LV" sz="2800" b="1"/>
              <a:t>apsedza galvas</a:t>
            </a:r>
            <a:endParaRPr lang="lv-LV" sz="2800"/>
          </a:p>
          <a:p>
            <a:pPr>
              <a:buFontTx/>
              <a:buChar char="•"/>
            </a:pPr>
            <a:r>
              <a:rPr lang="lv-LV" sz="2800"/>
              <a:t>Un </a:t>
            </a:r>
            <a:r>
              <a:rPr lang="lv-LV" sz="2800" b="1"/>
              <a:t>Jēzus paliek</a:t>
            </a:r>
            <a:r>
              <a:rPr lang="lv-LV" sz="2800"/>
              <a:t> </a:t>
            </a:r>
            <a:r>
              <a:rPr lang="lv-LV" sz="2800" b="1"/>
              <a:t>viens pats</a:t>
            </a:r>
            <a:r>
              <a:rPr lang="lv-LV" sz="2800"/>
              <a:t>. </a:t>
            </a:r>
            <a:endParaRPr lang="lv-LV" sz="2800" b="1"/>
          </a:p>
          <a:p>
            <a:pPr>
              <a:buFontTx/>
              <a:buChar char="•"/>
            </a:pPr>
            <a:r>
              <a:rPr lang="lv-LV" sz="2800" b="1"/>
              <a:t>Jēzus</a:t>
            </a:r>
            <a:r>
              <a:rPr lang="lv-LV" sz="2800"/>
              <a:t> </a:t>
            </a:r>
            <a:r>
              <a:rPr lang="lv-LV" sz="2800" b="1"/>
              <a:t>nav</a:t>
            </a:r>
            <a:r>
              <a:rPr lang="lv-LV" sz="2800"/>
              <a:t> kāds </a:t>
            </a:r>
            <a:r>
              <a:rPr lang="lv-LV" sz="2800" b="1"/>
              <a:t>klātpielikums</a:t>
            </a:r>
            <a:r>
              <a:rPr lang="lv-LV" sz="2800"/>
              <a:t> </a:t>
            </a:r>
            <a:r>
              <a:rPr lang="lv-LV" sz="2800" b="1"/>
              <a:t>Mozus</a:t>
            </a:r>
            <a:r>
              <a:rPr lang="lv-LV" sz="2800"/>
              <a:t> vai </a:t>
            </a:r>
            <a:r>
              <a:rPr lang="lv-LV" sz="2800" b="1"/>
              <a:t>Elijas vēstij</a:t>
            </a:r>
            <a:r>
              <a:rPr lang="lv-LV" sz="2800"/>
              <a:t>.</a:t>
            </a:r>
          </a:p>
          <a:p>
            <a:pPr>
              <a:buFontTx/>
              <a:buChar char="•"/>
            </a:pPr>
            <a:r>
              <a:rPr lang="lv-LV" sz="2800" b="1"/>
              <a:t>Viņš ir</a:t>
            </a:r>
            <a:r>
              <a:rPr lang="lv-LV" sz="2800"/>
              <a:t> viņu vēsts </a:t>
            </a:r>
            <a:r>
              <a:rPr lang="lv-LV" sz="2800" b="1"/>
              <a:t>piepildījums</a:t>
            </a:r>
            <a:r>
              <a:rPr lang="lv-LV" sz="2800"/>
              <a:t>! </a:t>
            </a:r>
          </a:p>
          <a:p>
            <a:pPr>
              <a:buFontTx/>
              <a:buChar char="•"/>
            </a:pPr>
            <a:r>
              <a:rPr lang="lv-LV" sz="2800"/>
              <a:t>Debesu </a:t>
            </a:r>
            <a:r>
              <a:rPr lang="lv-LV" sz="2800" b="1"/>
              <a:t>Tēvs</a:t>
            </a:r>
            <a:r>
              <a:rPr lang="lv-LV" sz="2800"/>
              <a:t> </a:t>
            </a:r>
            <a:r>
              <a:rPr lang="lv-LV" sz="2800" b="1"/>
              <a:t>norāda</a:t>
            </a:r>
            <a:r>
              <a:rPr lang="lv-LV" sz="2800"/>
              <a:t> uz </a:t>
            </a:r>
            <a:r>
              <a:rPr lang="lv-LV" sz="2800" b="1"/>
              <a:t>Jēzu</a:t>
            </a:r>
            <a:r>
              <a:rPr lang="lv-LV" sz="2800"/>
              <a:t>, kā </a:t>
            </a:r>
            <a:r>
              <a:rPr lang="lv-LV" sz="2800" b="1"/>
              <a:t>mīļoto Dēlu</a:t>
            </a:r>
            <a:r>
              <a:rPr lang="lv-LV" sz="2800"/>
              <a:t>, neviena </a:t>
            </a:r>
            <a:r>
              <a:rPr lang="lv-LV" sz="2800" b="1"/>
              <a:t>cita nav!</a:t>
            </a:r>
            <a:endParaRPr lang="lv-LV" sz="2800"/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51312" y="4059188"/>
            <a:ext cx="6192688" cy="27988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-396875" y="0"/>
            <a:ext cx="9540875" cy="1204913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lv-LV" sz="2000" i="1" smtClean="0"/>
              <a:t>     </a:t>
            </a:r>
            <a:r>
              <a:rPr lang="lv-LV" b="1" i="1" smtClean="0"/>
              <a:t>7-8</a:t>
            </a:r>
            <a:r>
              <a:rPr lang="lv-LV" sz="2000" i="1" smtClean="0"/>
              <a:t> </a:t>
            </a:r>
            <a:r>
              <a:rPr lang="lv-LV" sz="2800" i="1" smtClean="0"/>
              <a:t>Jēzus pienāca tiem klāt, pieskāries teica: "Celieties un nebaidieties!“ Savas acis pacēluši, tie vairs nevienu citu neredzēja kā vienīgi Jēzu.</a:t>
            </a:r>
            <a:endParaRPr lang="lv-LV" sz="260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963738"/>
            <a:ext cx="9144000" cy="483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/>
              <a:t>Jēzus ir </a:t>
            </a:r>
            <a:r>
              <a:rPr lang="lv-LV" sz="2800" b="1"/>
              <a:t>Dieva mīļais Dēls. </a:t>
            </a:r>
          </a:p>
          <a:p>
            <a:pPr>
              <a:buFontTx/>
              <a:buChar char="•"/>
            </a:pPr>
            <a:r>
              <a:rPr lang="lv-LV" sz="2800"/>
              <a:t>Te mēs </a:t>
            </a:r>
            <a:r>
              <a:rPr lang="lv-LV" sz="2800" b="1"/>
              <a:t>ieraugām</a:t>
            </a:r>
            <a:r>
              <a:rPr lang="lv-LV" sz="2800"/>
              <a:t> arī Dieva </a:t>
            </a:r>
            <a:r>
              <a:rPr lang="lv-LV" sz="2800" b="1"/>
              <a:t>lielo žēlastību darbībā</a:t>
            </a:r>
            <a:r>
              <a:rPr lang="lv-LV" sz="2800"/>
              <a:t>.</a:t>
            </a:r>
          </a:p>
          <a:p>
            <a:pPr>
              <a:buFontTx/>
              <a:buChar char="•"/>
            </a:pPr>
            <a:r>
              <a:rPr lang="lv-LV" sz="2800" b="1"/>
              <a:t>Jēzus atklāj</a:t>
            </a:r>
            <a:r>
              <a:rPr lang="lv-LV" sz="2800"/>
              <a:t> savu bezgalīgo </a:t>
            </a:r>
            <a:r>
              <a:rPr lang="lv-LV" sz="2800" b="1"/>
              <a:t>mīlestību</a:t>
            </a:r>
            <a:r>
              <a:rPr lang="lv-LV" sz="2800"/>
              <a:t>, </a:t>
            </a:r>
            <a:r>
              <a:rPr lang="lv-LV" sz="2800" b="1"/>
              <a:t>rūpes</a:t>
            </a:r>
            <a:r>
              <a:rPr lang="lv-LV" sz="2800"/>
              <a:t> un pat </a:t>
            </a:r>
            <a:r>
              <a:rPr lang="lv-LV" sz="2800" b="1"/>
              <a:t>maigumu</a:t>
            </a:r>
            <a:r>
              <a:rPr lang="lv-LV" sz="2800"/>
              <a:t>. </a:t>
            </a:r>
            <a:r>
              <a:rPr lang="lv-LV" sz="2800" b="1"/>
              <a:t>Jēzus pienāca</a:t>
            </a:r>
            <a:r>
              <a:rPr lang="lv-LV" sz="2800"/>
              <a:t> pie tiem, </a:t>
            </a:r>
            <a:r>
              <a:rPr lang="lv-LV" sz="2800" b="1"/>
              <a:t>pieskārās</a:t>
            </a:r>
            <a:r>
              <a:rPr lang="lv-LV" sz="2800"/>
              <a:t> un </a:t>
            </a:r>
            <a:r>
              <a:rPr lang="lv-LV" sz="2800" b="1"/>
              <a:t>izgaisināja</a:t>
            </a:r>
            <a:r>
              <a:rPr lang="lv-LV" sz="2800"/>
              <a:t> viņu </a:t>
            </a:r>
            <a:r>
              <a:rPr lang="lv-LV" sz="2800" b="1"/>
              <a:t>bailes</a:t>
            </a:r>
            <a:r>
              <a:rPr lang="lv-LV" sz="2800"/>
              <a:t>: „</a:t>
            </a:r>
            <a:r>
              <a:rPr lang="lv-LV" sz="2800" i="1"/>
              <a:t>Celieties un nebīstieties</a:t>
            </a:r>
            <a:r>
              <a:rPr lang="lv-LV" sz="2800"/>
              <a:t>!“</a:t>
            </a:r>
          </a:p>
          <a:p>
            <a:pPr>
              <a:buFontTx/>
              <a:buChar char="•"/>
            </a:pPr>
            <a:r>
              <a:rPr lang="lv-LV" sz="2800"/>
              <a:t>Debesu </a:t>
            </a:r>
            <a:r>
              <a:rPr lang="lv-LV" sz="2800" b="1"/>
              <a:t>valstība</a:t>
            </a:r>
            <a:r>
              <a:rPr lang="lv-LV" sz="2800"/>
              <a:t> </a:t>
            </a:r>
            <a:r>
              <a:rPr lang="lv-LV" sz="2800" b="1"/>
              <a:t>nav</a:t>
            </a:r>
            <a:r>
              <a:rPr lang="lv-LV" sz="2800"/>
              <a:t> tikai šādi </a:t>
            </a:r>
            <a:r>
              <a:rPr lang="lv-LV" sz="2800" b="1"/>
              <a:t>brīnumaini notikumi</a:t>
            </a:r>
            <a:r>
              <a:rPr lang="lv-LV" sz="2800"/>
              <a:t>.</a:t>
            </a:r>
          </a:p>
          <a:p>
            <a:pPr>
              <a:buFontTx/>
              <a:buChar char="•"/>
            </a:pPr>
            <a:r>
              <a:rPr lang="lv-LV" sz="2800"/>
              <a:t>Debesu </a:t>
            </a:r>
            <a:r>
              <a:rPr lang="lv-LV" sz="2800" b="1"/>
              <a:t>valstība</a:t>
            </a:r>
            <a:r>
              <a:rPr lang="lv-LV" sz="2800"/>
              <a:t> ir </a:t>
            </a:r>
            <a:r>
              <a:rPr lang="lv-LV" sz="2800" b="1"/>
              <a:t>visur</a:t>
            </a:r>
            <a:r>
              <a:rPr lang="lv-LV" sz="2800"/>
              <a:t>, kur ir </a:t>
            </a:r>
            <a:r>
              <a:rPr lang="lv-LV" sz="2800" b="1"/>
              <a:t>Jēzus!</a:t>
            </a:r>
            <a:endParaRPr lang="lv-LV" sz="2800"/>
          </a:p>
          <a:p>
            <a:pPr>
              <a:buFontTx/>
              <a:buChar char="•"/>
            </a:pPr>
            <a:r>
              <a:rPr lang="lv-LV" sz="2800"/>
              <a:t>Kas </a:t>
            </a:r>
            <a:r>
              <a:rPr lang="lv-LV" sz="2800" b="1"/>
              <a:t>Viņam tic</a:t>
            </a:r>
            <a:r>
              <a:rPr lang="lv-LV" sz="2800"/>
              <a:t>, tos mūsu </a:t>
            </a:r>
            <a:r>
              <a:rPr lang="lv-LV" sz="2800" b="1"/>
              <a:t>Kungs apvelk ar savu taisnību</a:t>
            </a:r>
            <a:r>
              <a:rPr lang="lv-LV" sz="2800"/>
              <a:t> kā apskaidrošanas kalna </a:t>
            </a:r>
            <a:r>
              <a:rPr lang="lv-LV" sz="2800" b="1"/>
              <a:t>sniegbaltās drēbes</a:t>
            </a:r>
            <a:r>
              <a:rPr lang="lv-LV" sz="2800"/>
              <a:t>, lai </a:t>
            </a:r>
            <a:r>
              <a:rPr lang="lv-LV" sz="2800" b="1"/>
              <a:t>pastarā tiesā Dievs</a:t>
            </a:r>
            <a:r>
              <a:rPr lang="lv-LV" sz="2800"/>
              <a:t> uz viņiem </a:t>
            </a:r>
            <a:r>
              <a:rPr lang="lv-LV" sz="2800" b="1"/>
              <a:t>redzētu nevis</a:t>
            </a:r>
            <a:r>
              <a:rPr lang="lv-LV" sz="2800"/>
              <a:t> viņu </a:t>
            </a:r>
            <a:r>
              <a:rPr lang="lv-LV" sz="2800" b="1"/>
              <a:t>grēkus</a:t>
            </a:r>
            <a:r>
              <a:rPr lang="lv-LV" sz="2800"/>
              <a:t>, bet </a:t>
            </a:r>
            <a:r>
              <a:rPr lang="lv-LV" sz="2800" b="1"/>
              <a:t>sava Dēla taisnību</a:t>
            </a:r>
            <a:r>
              <a:rPr lang="lv-LV" sz="2800"/>
              <a:t>.</a:t>
            </a: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764704"/>
            <a:ext cx="5004048" cy="17281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557338"/>
            <a:ext cx="9144000" cy="187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2800"/>
              </a:lnSpc>
              <a:buFontTx/>
              <a:buChar char="•"/>
            </a:pPr>
            <a:r>
              <a:rPr lang="lv-LV" sz="2800"/>
              <a:t>Mums </a:t>
            </a:r>
            <a:r>
              <a:rPr lang="lv-LV" sz="2800" b="1"/>
              <a:t>katram</a:t>
            </a:r>
            <a:r>
              <a:rPr lang="lv-LV" sz="2800"/>
              <a:t> ir </a:t>
            </a:r>
            <a:r>
              <a:rPr lang="lv-LV" sz="2800" b="1"/>
              <a:t>vajadzīgi</a:t>
            </a:r>
            <a:r>
              <a:rPr lang="lv-LV" sz="2800"/>
              <a:t> tādi </a:t>
            </a:r>
            <a:r>
              <a:rPr lang="lv-LV" sz="2800" b="1"/>
              <a:t>īpaši brīži</a:t>
            </a:r>
            <a:r>
              <a:rPr lang="lv-LV" sz="2800"/>
              <a:t>, kad varam </a:t>
            </a:r>
            <a:r>
              <a:rPr lang="lv-LV" sz="2800" b="1"/>
              <a:t>piedzīvot Dieva tuvumu nometnē</a:t>
            </a:r>
            <a:r>
              <a:rPr lang="lv-LV" sz="2800"/>
              <a:t> vai </a:t>
            </a:r>
            <a:r>
              <a:rPr lang="lv-LV" sz="2800" b="1"/>
              <a:t>Bībeles studijā</a:t>
            </a:r>
            <a:r>
              <a:rPr lang="lv-LV" sz="2800"/>
              <a:t>, kur mēs varam sacīt, te </a:t>
            </a:r>
            <a:r>
              <a:rPr lang="lv-LV" sz="2800" b="1"/>
              <a:t>mums</a:t>
            </a:r>
            <a:r>
              <a:rPr lang="lv-LV" sz="2800"/>
              <a:t> ir </a:t>
            </a:r>
            <a:r>
              <a:rPr lang="lv-LV" sz="2800" b="1"/>
              <a:t>labi</a:t>
            </a:r>
            <a:r>
              <a:rPr lang="lv-LV" sz="2800"/>
              <a:t>, </a:t>
            </a:r>
            <a:r>
              <a:rPr lang="lv-LV" sz="2800" b="1"/>
              <a:t>taisīsim</a:t>
            </a:r>
            <a:r>
              <a:rPr lang="lv-LV" sz="2800"/>
              <a:t> te </a:t>
            </a:r>
            <a:r>
              <a:rPr lang="lv-LV" sz="2800" b="1"/>
              <a:t>teltis</a:t>
            </a:r>
            <a:r>
              <a:rPr lang="lv-LV" sz="2800"/>
              <a:t>.</a:t>
            </a:r>
          </a:p>
          <a:p>
            <a:pPr>
              <a:lnSpc>
                <a:spcPts val="2800"/>
              </a:lnSpc>
              <a:buFontTx/>
              <a:buChar char="•"/>
            </a:pPr>
            <a:r>
              <a:rPr lang="lv-LV" sz="2800"/>
              <a:t>Šie </a:t>
            </a:r>
            <a:r>
              <a:rPr lang="lv-LV" sz="2800" b="1"/>
              <a:t>brīži stiprina</a:t>
            </a:r>
            <a:r>
              <a:rPr lang="lv-LV" sz="2800"/>
              <a:t>, lai būtu </a:t>
            </a:r>
            <a:r>
              <a:rPr lang="lv-LV" sz="2800" b="1"/>
              <a:t>vieglāk</a:t>
            </a:r>
            <a:r>
              <a:rPr lang="lv-LV" sz="2800"/>
              <a:t> būt šai pasaulē par </a:t>
            </a:r>
            <a:r>
              <a:rPr lang="lv-LV" sz="2800" b="1"/>
              <a:t>Kristus</a:t>
            </a:r>
            <a:r>
              <a:rPr lang="lv-LV" sz="2800"/>
              <a:t> </a:t>
            </a:r>
            <a:r>
              <a:rPr lang="lv-LV" sz="2800" b="1"/>
              <a:t>lieciniekiem</a:t>
            </a:r>
            <a:r>
              <a:rPr lang="lv-LV" sz="2800"/>
              <a:t> </a:t>
            </a:r>
            <a:r>
              <a:rPr lang="lv-LV" sz="2800" b="1"/>
              <a:t>ikdienā. </a:t>
            </a:r>
            <a:r>
              <a:rPr lang="lv-LV" sz="2800"/>
              <a:t>Āmen</a:t>
            </a: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B8E4CB7-A3FD-477C-8184-5BF27B0577BA}" type="slidenum">
              <a:rPr lang="lv-LV" smtClean="0"/>
              <a:pPr/>
              <a:t>8</a:t>
            </a:fld>
            <a:endParaRPr lang="lv-LV" smtClean="0"/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-357188" y="0"/>
            <a:ext cx="9501188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>
              <a:spcBef>
                <a:spcPct val="20000"/>
              </a:spcBef>
            </a:pPr>
            <a:r>
              <a:rPr lang="lv-LV" sz="3200" i="1"/>
              <a:t>   9 Un kāpjot no kalna lejā, Jēzus tiem pavēlēja: "Nestāstiet nevienam par šo redzējumu, kamēr Cilvēka Dēls nebūs uzcēlies no mirušajiem."</a:t>
            </a:r>
          </a:p>
        </p:txBody>
      </p:sp>
      <p:pic>
        <p:nvPicPr>
          <p:cNvPr id="8" name="Picture 7" descr="2016-07-23 17.57.27.jpg"/>
          <p:cNvPicPr>
            <a:picLocks noChangeAspect="1"/>
          </p:cNvPicPr>
          <p:nvPr/>
        </p:nvPicPr>
        <p:blipFill>
          <a:blip r:embed="rId2" cstate="print"/>
          <a:srcRect t="33333" r="21094"/>
          <a:stretch>
            <a:fillRect/>
          </a:stretch>
        </p:blipFill>
        <p:spPr>
          <a:xfrm>
            <a:off x="642910" y="3286124"/>
            <a:ext cx="7215206" cy="34290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BIBLE0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40188" y="765175"/>
            <a:ext cx="5103812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924175"/>
            <a:ext cx="5184775" cy="1143000"/>
          </a:xfrm>
        </p:spPr>
        <p:txBody>
          <a:bodyPr/>
          <a:lstStyle/>
          <a:p>
            <a:pPr eaLnBrk="1" hangingPunct="1"/>
            <a:r>
              <a:rPr lang="lv-LV" sz="5400" smtClean="0"/>
              <a:t>Un Dieva miers, kas ir augstāks par visu saprašanu lai pasargā jūsu sirdis un jūsu domas. </a:t>
            </a:r>
            <a:r>
              <a:rPr lang="lv-LV" sz="5400" b="1" smtClean="0"/>
              <a:t>Āmen</a:t>
            </a:r>
            <a:br>
              <a:rPr lang="lv-LV" sz="5400" b="1" smtClean="0"/>
            </a:br>
            <a:endParaRPr lang="lv-LV" sz="5400" b="1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920</TotalTime>
  <Words>611</Words>
  <Application>Microsoft Office PowerPoint</Application>
  <PresentationFormat>On-screen Show (4:3)</PresentationFormat>
  <Paragraphs>41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Default Design</vt:lpstr>
      <vt:lpstr>Mt.17:1-9 Apskaidrošana kalnā</vt:lpstr>
      <vt:lpstr>Mt.17:1-9 Jēzus apskaidrošana</vt:lpstr>
      <vt:lpstr>Slide 3</vt:lpstr>
      <vt:lpstr>Slide 4</vt:lpstr>
      <vt:lpstr>Slide 5</vt:lpstr>
      <vt:lpstr>Slide 6</vt:lpstr>
      <vt:lpstr>Slide 7</vt:lpstr>
      <vt:lpstr>Slide 8</vt:lpstr>
      <vt:lpstr>Un Dieva miers, kas ir augstāks par visu saprašanu lai pasargā jūsu sirdis un jūsu domas. Āmen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Lk.17:11-19  “Desmit spitālīgie”</dc:title>
  <dc:creator>RobertsO</dc:creator>
  <cp:lastModifiedBy>RO</cp:lastModifiedBy>
  <cp:revision>66</cp:revision>
  <dcterms:created xsi:type="dcterms:W3CDTF">2010-10-07T14:46:11Z</dcterms:created>
  <dcterms:modified xsi:type="dcterms:W3CDTF">2018-02-10T18:35:53Z</dcterms:modified>
</cp:coreProperties>
</file>