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82" r:id="rId2"/>
    <p:sldId id="283" r:id="rId3"/>
    <p:sldId id="284" r:id="rId4"/>
    <p:sldId id="285" r:id="rId5"/>
    <p:sldId id="286" r:id="rId6"/>
    <p:sldId id="288" r:id="rId7"/>
    <p:sldId id="287" r:id="rId8"/>
    <p:sldId id="289" r:id="rId9"/>
    <p:sldId id="300" r:id="rId10"/>
    <p:sldId id="303" r:id="rId11"/>
    <p:sldId id="304" r:id="rId12"/>
    <p:sldId id="301" r:id="rId13"/>
    <p:sldId id="292" r:id="rId14"/>
    <p:sldId id="294" r:id="rId15"/>
    <p:sldId id="295" r:id="rId16"/>
    <p:sldId id="296" r:id="rId17"/>
    <p:sldId id="297" r:id="rId18"/>
    <p:sldId id="298" r:id="rId19"/>
    <p:sldId id="305" r:id="rId20"/>
    <p:sldId id="272" r:id="rId21"/>
  </p:sldIdLst>
  <p:sldSz cx="9144000" cy="6858000" type="screen4x3"/>
  <p:notesSz cx="6797675" cy="9926638"/>
  <p:defaultTextStyle>
    <a:defPPr>
      <a:defRPr lang="lv-LV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73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3EF983FC-C4BF-4F7C-9D40-CF2294EF524F}" type="datetimeFigureOut">
              <a:rPr lang="en-US"/>
              <a:pPr>
                <a:defRPr/>
              </a:pPr>
              <a:t>10/9/2023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40847E63-47B2-40B9-9C30-AA62598884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8A96C8-9076-4A47-9D31-6337A4B65B52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871B0C-0EFC-4B36-8A75-4D321E9542C0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47706D-70F8-40F4-ABB2-9C7B9865FA70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4189BE-0D62-4CDF-AFE5-241C9CEC956C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FF828C-7E15-4A8C-9BE2-BD2F22869EBF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DD839A-A3D7-4503-B53D-AC72DD72B8B4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85B43D-C1AB-42D9-80E6-F1EF001C7F19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CDF58E-FD3A-4CD7-9959-DD45F665EAF8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682460-2AD7-412F-B40E-27EAED140C8C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C947C7-FE3D-4DC3-9D15-E5912D2C5845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343B13-06BF-4D8D-BA8D-715E9115236C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lv-LV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lv-LV" smtClean="0"/>
              <a:t>Click to edit Master text styles</a:t>
            </a:r>
          </a:p>
          <a:p>
            <a:pPr lvl="1"/>
            <a:r>
              <a:rPr lang="lv-LV" smtClean="0"/>
              <a:t>Second level</a:t>
            </a:r>
          </a:p>
          <a:p>
            <a:pPr lvl="2"/>
            <a:r>
              <a:rPr lang="lv-LV" smtClean="0"/>
              <a:t>Third level</a:t>
            </a:r>
          </a:p>
          <a:p>
            <a:pPr lvl="3"/>
            <a:r>
              <a:rPr lang="lv-LV" smtClean="0"/>
              <a:t>Fourth level</a:t>
            </a:r>
          </a:p>
          <a:p>
            <a:pPr lvl="4"/>
            <a:r>
              <a:rPr lang="lv-LV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>
              <a:defRPr/>
            </a:pPr>
            <a:fld id="{D6834BF6-97C3-4284-BD6E-75F354DF03E0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249237" y="71414"/>
            <a:ext cx="8894763" cy="1071563"/>
          </a:xfrm>
        </p:spPr>
        <p:txBody>
          <a:bodyPr/>
          <a:lstStyle/>
          <a:p>
            <a:pPr eaLnBrk="1" hangingPunct="1"/>
            <a:r>
              <a:rPr lang="lv-LV" sz="3600" b="1" dirty="0" smtClean="0"/>
              <a:t>1.Kor.11:1 Kristus māceklis</a:t>
            </a:r>
          </a:p>
        </p:txBody>
      </p:sp>
      <p:pic>
        <p:nvPicPr>
          <p:cNvPr id="2051" name="Picture 3" descr="DOVE0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8" y="73025"/>
            <a:ext cx="485775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Text Box 6"/>
          <p:cNvSpPr txBox="1">
            <a:spLocks noChangeArrowheads="1"/>
          </p:cNvSpPr>
          <p:nvPr/>
        </p:nvSpPr>
        <p:spPr bwMode="auto">
          <a:xfrm>
            <a:off x="7429500" y="0"/>
            <a:ext cx="1714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lv-LV" sz="2000" dirty="0" smtClean="0"/>
              <a:t>8.okt.2023.</a:t>
            </a:r>
            <a:endParaRPr lang="lv-LV" sz="2000" dirty="0"/>
          </a:p>
        </p:txBody>
      </p:sp>
      <p:sp>
        <p:nvSpPr>
          <p:cNvPr id="2053" name="Rectangle 3"/>
          <p:cNvSpPr>
            <a:spLocks noChangeArrowheads="1"/>
          </p:cNvSpPr>
          <p:nvPr/>
        </p:nvSpPr>
        <p:spPr bwMode="auto">
          <a:xfrm>
            <a:off x="5580063" y="857232"/>
            <a:ext cx="35639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lv-LV" sz="2000" b="1" dirty="0">
                <a:latin typeface="Verdana" pitchFamily="34" charset="0"/>
              </a:rPr>
              <a:t>māc. Roberts Otomers</a:t>
            </a:r>
          </a:p>
        </p:txBody>
      </p:sp>
      <p:sp>
        <p:nvSpPr>
          <p:cNvPr id="205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9B85932-CD11-4957-B062-D30D0B383F5F}" type="slidenum">
              <a:rPr lang="lv-LV" smtClean="0"/>
              <a:pPr/>
              <a:t>1</a:t>
            </a:fld>
            <a:endParaRPr lang="lv-LV" smtClean="0"/>
          </a:p>
        </p:txBody>
      </p:sp>
      <p:sp>
        <p:nvSpPr>
          <p:cNvPr id="7" name="Rectangle 6"/>
          <p:cNvSpPr/>
          <p:nvPr/>
        </p:nvSpPr>
        <p:spPr>
          <a:xfrm>
            <a:off x="0" y="2132856"/>
            <a:ext cx="529208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lv-LV" sz="4800" i="1" dirty="0" smtClean="0"/>
              <a:t>Pāvils: </a:t>
            </a:r>
            <a:r>
              <a:rPr lang="de-DE" sz="4800" i="1" dirty="0" smtClean="0"/>
              <a:t>Dzenieties man pakaļ tā, kā es Kristum!</a:t>
            </a:r>
            <a:r>
              <a:rPr lang="lv-LV" sz="4800" i="1" dirty="0" smtClean="0"/>
              <a:t> (1.Kor.11:1)</a:t>
            </a:r>
            <a:endParaRPr lang="de-DE" sz="4800" i="1" dirty="0" smtClean="0"/>
          </a:p>
        </p:txBody>
      </p:sp>
      <p:pic>
        <p:nvPicPr>
          <p:cNvPr id="8" name="Picture 2" descr="Did Jesus Violate Paul's Free Will? - Cerebral Faith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211367"/>
            <a:ext cx="4355975" cy="564663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hrist's Example of Love and Respect – Seeking Christ"/>
          <p:cNvPicPr>
            <a:picLocks noChangeAspect="1" noChangeArrowheads="1"/>
          </p:cNvPicPr>
          <p:nvPr/>
        </p:nvPicPr>
        <p:blipFill>
          <a:blip r:embed="rId2" cstate="print"/>
          <a:srcRect l="28204" r="5988" b="17647"/>
          <a:stretch>
            <a:fillRect/>
          </a:stretch>
        </p:blipFill>
        <p:spPr bwMode="auto">
          <a:xfrm>
            <a:off x="4573260" y="1277112"/>
            <a:ext cx="4570740" cy="5580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410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23C6158-FDA6-4CBC-AA7F-8B4630934412}" type="slidenum">
              <a:rPr lang="lv-LV" smtClean="0"/>
              <a:pPr/>
              <a:t>10</a:t>
            </a:fld>
            <a:endParaRPr lang="lv-LV" smtClean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14375"/>
          </a:xfrm>
        </p:spPr>
        <p:txBody>
          <a:bodyPr/>
          <a:lstStyle/>
          <a:p>
            <a:r>
              <a:rPr lang="lv-LV" b="1" dirty="0" smtClean="0"/>
              <a:t>Jēzus kalpoja</a:t>
            </a:r>
            <a:endParaRPr lang="lv-LV" dirty="0" smtClean="0"/>
          </a:p>
        </p:txBody>
      </p:sp>
      <p:sp>
        <p:nvSpPr>
          <p:cNvPr id="6" name="Rounded Rectangle 5"/>
          <p:cNvSpPr/>
          <p:nvPr/>
        </p:nvSpPr>
        <p:spPr>
          <a:xfrm>
            <a:off x="179512" y="1772816"/>
            <a:ext cx="4752528" cy="424847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lv-LV" sz="4400" b="1" dirty="0" smtClean="0"/>
              <a:t>Jēzus Kalpo, </a:t>
            </a:r>
            <a:r>
              <a:rPr lang="lv-LV" sz="4400" dirty="0" smtClean="0"/>
              <a:t>un Viņa </a:t>
            </a:r>
            <a:r>
              <a:rPr lang="lv-LV" sz="4400" b="1" dirty="0" smtClean="0"/>
              <a:t>mācekļi kalpo </a:t>
            </a:r>
            <a:r>
              <a:rPr lang="lv-LV" sz="4400" dirty="0" smtClean="0"/>
              <a:t>“</a:t>
            </a:r>
            <a:r>
              <a:rPr lang="lv-LV" sz="4400" i="1" dirty="0" smtClean="0"/>
              <a:t>arī jūs cits citam kājas mazgājat</a:t>
            </a:r>
            <a:r>
              <a:rPr lang="lv-LV" sz="4400" dirty="0" smtClean="0"/>
              <a:t>”</a:t>
            </a:r>
          </a:p>
          <a:p>
            <a:r>
              <a:rPr lang="lv-LV" sz="4400" dirty="0" smtClean="0"/>
              <a:t>(Jņ.13:4)</a:t>
            </a: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179512" y="692696"/>
            <a:ext cx="91440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lv-LV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un Viņa mācekļi kalpoja</a:t>
            </a:r>
            <a:endParaRPr kumimoji="0" lang="lv-LV" sz="36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6" grpId="0" animBg="1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www.turnbacktogod.com/wp-content/uploads/2008/09/jesus-christ-on-cross-01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44019" y="1124745"/>
            <a:ext cx="4099981" cy="5447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410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23C6158-FDA6-4CBC-AA7F-8B4630934412}" type="slidenum">
              <a:rPr lang="lv-LV" smtClean="0"/>
              <a:pPr/>
              <a:t>11</a:t>
            </a:fld>
            <a:endParaRPr lang="lv-LV" smtClean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14375"/>
          </a:xfrm>
        </p:spPr>
        <p:txBody>
          <a:bodyPr/>
          <a:lstStyle/>
          <a:p>
            <a:r>
              <a:rPr lang="lv-LV" sz="3600" b="1" dirty="0" smtClean="0"/>
              <a:t>Jēzus atdeva dzīvību un mācekļi atdeva</a:t>
            </a:r>
            <a:endParaRPr lang="lv-LV" sz="3600" dirty="0" smtClean="0"/>
          </a:p>
        </p:txBody>
      </p:sp>
      <p:sp>
        <p:nvSpPr>
          <p:cNvPr id="6" name="Rounded Rectangle 5"/>
          <p:cNvSpPr/>
          <p:nvPr/>
        </p:nvSpPr>
        <p:spPr>
          <a:xfrm>
            <a:off x="179512" y="1052736"/>
            <a:ext cx="5256584" cy="54006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lv-LV" sz="3600" b="1" dirty="0" smtClean="0"/>
              <a:t>Jēzus bija gatavs mirt </a:t>
            </a:r>
            <a:r>
              <a:rPr lang="lv-LV" sz="3600" dirty="0" smtClean="0"/>
              <a:t>un upurēt savu dzīvību.  „</a:t>
            </a:r>
            <a:r>
              <a:rPr lang="lv-LV" sz="3600" i="1" dirty="0" smtClean="0"/>
              <a:t> No tā mēs esam nopratuši mīlestību, ka Viņš Savu dzīvību par mums ir atdevis; tad arī mums pienākas atdot savu dzīvību par brāļiem.</a:t>
            </a:r>
            <a:r>
              <a:rPr lang="lv-LV" sz="3600" dirty="0" smtClean="0"/>
              <a:t>” (1.Jņ.3:16).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23C6158-FDA6-4CBC-AA7F-8B4630934412}" type="slidenum">
              <a:rPr lang="lv-LV" smtClean="0"/>
              <a:pPr/>
              <a:t>12</a:t>
            </a:fld>
            <a:endParaRPr lang="lv-LV" smtClean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50" y="0"/>
            <a:ext cx="8462714" cy="714375"/>
          </a:xfrm>
        </p:spPr>
        <p:txBody>
          <a:bodyPr/>
          <a:lstStyle/>
          <a:p>
            <a:r>
              <a:rPr lang="lv-LV" sz="4000" b="1" dirty="0" smtClean="0"/>
              <a:t>Jēzus lūdza sūtīt mācekļus pļaujā</a:t>
            </a:r>
            <a:endParaRPr lang="lv-LV" sz="4000" dirty="0" smtClean="0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1124744"/>
            <a:ext cx="3707904" cy="50521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Rounded Rectangle 5"/>
          <p:cNvSpPr/>
          <p:nvPr/>
        </p:nvSpPr>
        <p:spPr>
          <a:xfrm>
            <a:off x="287016" y="836712"/>
            <a:ext cx="5077072" cy="576064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lv-LV" sz="4000" b="1" dirty="0" smtClean="0"/>
              <a:t>Viņš lūdza Tēvu, lai tas sūta strādniekus pļaujas laukā</a:t>
            </a:r>
            <a:r>
              <a:rPr lang="lv-LV" sz="4000" dirty="0" smtClean="0"/>
              <a:t>, un mācīja saviem mācekļiem lūgt Dievu, lai tas sūta strādniekus pļaujā (Mt.9:38).</a:t>
            </a:r>
            <a:endParaRPr lang="en-US" sz="4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23C6158-FDA6-4CBC-AA7F-8B4630934412}" type="slidenum">
              <a:rPr lang="lv-LV" smtClean="0"/>
              <a:pPr/>
              <a:t>13</a:t>
            </a:fld>
            <a:endParaRPr lang="lv-LV" smtClean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-99392"/>
            <a:ext cx="8175625" cy="714375"/>
          </a:xfrm>
        </p:spPr>
        <p:txBody>
          <a:bodyPr/>
          <a:lstStyle/>
          <a:p>
            <a:r>
              <a:rPr lang="lv-LV" sz="4000" b="1" dirty="0" smtClean="0"/>
              <a:t>Jēzus kļuva par draugu</a:t>
            </a:r>
            <a:endParaRPr lang="lv-LV" sz="4000" dirty="0" smtClean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3140968"/>
            <a:ext cx="6264696" cy="3717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Rounded Rectangle 5"/>
          <p:cNvSpPr/>
          <p:nvPr/>
        </p:nvSpPr>
        <p:spPr>
          <a:xfrm>
            <a:off x="179512" y="1124744"/>
            <a:ext cx="8568952" cy="244827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sz="4000" dirty="0" smtClean="0"/>
              <a:t>Viņš aicināja mācekļus </a:t>
            </a:r>
            <a:r>
              <a:rPr lang="lv-LV" sz="4000" b="1" dirty="0" smtClean="0"/>
              <a:t>sekot Viņam </a:t>
            </a:r>
            <a:r>
              <a:rPr lang="lv-LV" sz="4000" dirty="0" smtClean="0"/>
              <a:t>un </a:t>
            </a:r>
            <a:r>
              <a:rPr lang="lv-LV" sz="4000" b="1" dirty="0" smtClean="0"/>
              <a:t>kļūt par Viņa draugiem</a:t>
            </a:r>
            <a:r>
              <a:rPr lang="lv-LV" sz="4000" dirty="0" smtClean="0"/>
              <a:t> (Jņ.15:15). Un mācekļi tālāk veidoja draudzības ar citiem kristiešiem</a:t>
            </a:r>
            <a:endParaRPr lang="en-US" sz="4000" dirty="0" smtClean="0"/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179512" y="476672"/>
            <a:ext cx="81756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lv-LV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un mācekļi kļuva draugi</a:t>
            </a:r>
            <a:endParaRPr kumimoji="0" lang="lv-LV" sz="40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6" grpId="0" animBg="1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3140968"/>
            <a:ext cx="6264696" cy="3717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410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23C6158-FDA6-4CBC-AA7F-8B4630934412}" type="slidenum">
              <a:rPr lang="lv-LV" smtClean="0"/>
              <a:pPr/>
              <a:t>14</a:t>
            </a:fld>
            <a:endParaRPr lang="lv-LV" smtClean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50" y="0"/>
            <a:ext cx="8175625" cy="714375"/>
          </a:xfrm>
        </p:spPr>
        <p:txBody>
          <a:bodyPr/>
          <a:lstStyle/>
          <a:p>
            <a:r>
              <a:rPr lang="lv-LV" sz="4000" b="1" dirty="0" smtClean="0"/>
              <a:t>Jēzus pavadīja laiku kopā</a:t>
            </a:r>
            <a:endParaRPr lang="lv-LV" sz="4000" dirty="0" smtClean="0"/>
          </a:p>
        </p:txBody>
      </p:sp>
      <p:sp>
        <p:nvSpPr>
          <p:cNvPr id="6" name="Rounded Rectangle 5"/>
          <p:cNvSpPr/>
          <p:nvPr/>
        </p:nvSpPr>
        <p:spPr>
          <a:xfrm>
            <a:off x="179512" y="692696"/>
            <a:ext cx="8784976" cy="266429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lv-LV" sz="3600" dirty="0" smtClean="0"/>
              <a:t>Viņš sanāca kopā ar viņiem un </a:t>
            </a:r>
            <a:r>
              <a:rPr lang="lv-LV" sz="3600" b="1" dirty="0" smtClean="0"/>
              <a:t>pavadīja laiku kopā ar viņiem</a:t>
            </a:r>
            <a:r>
              <a:rPr lang="lv-LV" sz="3600" dirty="0" smtClean="0"/>
              <a:t>.  Viņš </a:t>
            </a:r>
            <a:r>
              <a:rPr lang="lv-LV" sz="3600" b="1" dirty="0" smtClean="0"/>
              <a:t>sniedza tiem pieeju savai dzīvei </a:t>
            </a:r>
            <a:r>
              <a:rPr lang="lv-LV" sz="3600" dirty="0" smtClean="0"/>
              <a:t>un ļāva viņiem </a:t>
            </a:r>
            <a:r>
              <a:rPr lang="lv-LV" sz="3600" b="1" dirty="0" smtClean="0"/>
              <a:t>novērot visu</a:t>
            </a:r>
            <a:r>
              <a:rPr lang="lv-LV" sz="3600" dirty="0" smtClean="0"/>
              <a:t>, ko Viņš darīja, un </a:t>
            </a:r>
            <a:r>
              <a:rPr lang="lv-LV" sz="3600" b="1" dirty="0" smtClean="0"/>
              <a:t>dzirdēt visu</a:t>
            </a:r>
            <a:r>
              <a:rPr lang="lv-LV" sz="3600" dirty="0" smtClean="0"/>
              <a:t>, ko Viņš teica (Mk.6:31).</a:t>
            </a:r>
            <a:endParaRPr lang="en-US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540726"/>
            <a:ext cx="8568952" cy="43172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410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23C6158-FDA6-4CBC-AA7F-8B4630934412}" type="slidenum">
              <a:rPr lang="lv-LV" smtClean="0"/>
              <a:pPr/>
              <a:t>15</a:t>
            </a:fld>
            <a:endParaRPr lang="lv-LV" smtClean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50" y="0"/>
            <a:ext cx="8175625" cy="714375"/>
          </a:xfrm>
        </p:spPr>
        <p:txBody>
          <a:bodyPr/>
          <a:lstStyle/>
          <a:p>
            <a:r>
              <a:rPr lang="lv-LV" sz="4000" b="1" dirty="0" smtClean="0"/>
              <a:t>Jēzus mācīja sadarboties</a:t>
            </a:r>
            <a:endParaRPr lang="lv-LV" sz="4000" dirty="0" smtClean="0"/>
          </a:p>
        </p:txBody>
      </p:sp>
      <p:sp>
        <p:nvSpPr>
          <p:cNvPr id="6" name="Rounded Rectangle 5"/>
          <p:cNvSpPr/>
          <p:nvPr/>
        </p:nvSpPr>
        <p:spPr>
          <a:xfrm>
            <a:off x="179512" y="692696"/>
            <a:ext cx="8784976" cy="187220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sz="3600" dirty="0" smtClean="0"/>
              <a:t>Viņš </a:t>
            </a:r>
            <a:r>
              <a:rPr lang="lv-LV" sz="3600" b="1" dirty="0" smtClean="0"/>
              <a:t>sadarbojās ar viņiem </a:t>
            </a:r>
            <a:r>
              <a:rPr lang="lv-LV" sz="3600" dirty="0" smtClean="0"/>
              <a:t>un parādīja viņiem, kā </a:t>
            </a:r>
            <a:r>
              <a:rPr lang="lv-LV" sz="3600" b="1" dirty="0" smtClean="0"/>
              <a:t>sadarboties savā starpā </a:t>
            </a:r>
            <a:r>
              <a:rPr lang="lv-LV" sz="3600" dirty="0" smtClean="0"/>
              <a:t>(Lk.10:1).</a:t>
            </a:r>
            <a:endParaRPr lang="en-US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et out of the boat – Wandering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9997" y="2474268"/>
            <a:ext cx="8754491" cy="43837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410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23C6158-FDA6-4CBC-AA7F-8B4630934412}" type="slidenum">
              <a:rPr lang="lv-LV" smtClean="0"/>
              <a:pPr/>
              <a:t>16</a:t>
            </a:fld>
            <a:endParaRPr lang="lv-LV" smtClean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50" y="0"/>
            <a:ext cx="8175625" cy="714375"/>
          </a:xfrm>
        </p:spPr>
        <p:txBody>
          <a:bodyPr/>
          <a:lstStyle/>
          <a:p>
            <a:r>
              <a:rPr lang="lv-LV" sz="4000" b="1" dirty="0" smtClean="0"/>
              <a:t>Jēzus mācīja spert soli ticībā</a:t>
            </a:r>
            <a:endParaRPr lang="lv-LV" sz="4000" dirty="0" smtClean="0"/>
          </a:p>
        </p:txBody>
      </p:sp>
      <p:sp>
        <p:nvSpPr>
          <p:cNvPr id="6" name="Rounded Rectangle 5"/>
          <p:cNvSpPr/>
          <p:nvPr/>
        </p:nvSpPr>
        <p:spPr>
          <a:xfrm>
            <a:off x="179512" y="692696"/>
            <a:ext cx="8784976" cy="208823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sz="3600" dirty="0" smtClean="0"/>
              <a:t>Viņš izaicināja tos </a:t>
            </a:r>
            <a:r>
              <a:rPr lang="lv-LV" sz="3600" b="1" dirty="0" smtClean="0"/>
              <a:t>spert soli ticībā</a:t>
            </a:r>
            <a:r>
              <a:rPr lang="lv-LV" sz="3600" dirty="0" smtClean="0"/>
              <a:t>, </a:t>
            </a:r>
            <a:r>
              <a:rPr lang="lv-LV" sz="3600" b="1" dirty="0" smtClean="0"/>
              <a:t>noliegt sevi </a:t>
            </a:r>
            <a:r>
              <a:rPr lang="lv-LV" sz="3600" dirty="0" smtClean="0"/>
              <a:t>un </a:t>
            </a:r>
            <a:r>
              <a:rPr lang="lv-LV" sz="3600" b="1" dirty="0" smtClean="0"/>
              <a:t>darīt tās lietas, ko Viņš darīja</a:t>
            </a:r>
            <a:r>
              <a:rPr lang="lv-LV" sz="3600" dirty="0" smtClean="0"/>
              <a:t>, un pasludināt Dieva Valstību (Lk.9:1-2)</a:t>
            </a:r>
            <a:endParaRPr lang="en-US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What was the job description of Jesus' apostles? - Marg Mowczk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955634"/>
            <a:ext cx="7828236" cy="49023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410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23C6158-FDA6-4CBC-AA7F-8B4630934412}" type="slidenum">
              <a:rPr lang="lv-LV" smtClean="0"/>
              <a:pPr/>
              <a:t>17</a:t>
            </a:fld>
            <a:endParaRPr lang="lv-LV" smtClean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50" y="0"/>
            <a:ext cx="8175625" cy="714375"/>
          </a:xfrm>
        </p:spPr>
        <p:txBody>
          <a:bodyPr/>
          <a:lstStyle/>
          <a:p>
            <a:r>
              <a:rPr lang="lv-LV" sz="4000" b="1" dirty="0" smtClean="0"/>
              <a:t>Jēzus palīdzēja mācekļiem augt</a:t>
            </a:r>
            <a:endParaRPr lang="lv-LV" sz="4000" dirty="0" smtClean="0"/>
          </a:p>
        </p:txBody>
      </p:sp>
      <p:sp>
        <p:nvSpPr>
          <p:cNvPr id="6" name="Rounded Rectangle 5"/>
          <p:cNvSpPr/>
          <p:nvPr/>
        </p:nvSpPr>
        <p:spPr>
          <a:xfrm>
            <a:off x="179512" y="692696"/>
            <a:ext cx="8784976" cy="158417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sz="3600" dirty="0" smtClean="0"/>
              <a:t>Viņš tos </a:t>
            </a:r>
            <a:r>
              <a:rPr lang="lv-LV" sz="3600" b="1" dirty="0" smtClean="0"/>
              <a:t>atbalstīja</a:t>
            </a:r>
            <a:r>
              <a:rPr lang="lv-LV" sz="3600" dirty="0" smtClean="0"/>
              <a:t> un </a:t>
            </a:r>
            <a:r>
              <a:rPr lang="lv-LV" sz="3600" b="1" dirty="0" smtClean="0"/>
              <a:t>palīdzēja viņiem augt </a:t>
            </a:r>
            <a:r>
              <a:rPr lang="lv-LV" sz="3600" dirty="0" smtClean="0"/>
              <a:t>un </a:t>
            </a:r>
            <a:r>
              <a:rPr lang="lv-LV" sz="3600" b="1" dirty="0" smtClean="0"/>
              <a:t>mācīties</a:t>
            </a:r>
            <a:r>
              <a:rPr lang="lv-LV" sz="3600" dirty="0" smtClean="0"/>
              <a:t> no tā, ko viņi </a:t>
            </a:r>
            <a:r>
              <a:rPr lang="lv-LV" sz="3600" b="1" dirty="0" smtClean="0"/>
              <a:t>dzirdēja</a:t>
            </a:r>
            <a:r>
              <a:rPr lang="lv-LV" sz="3600" dirty="0" smtClean="0"/>
              <a:t> un </a:t>
            </a:r>
            <a:r>
              <a:rPr lang="lv-LV" sz="3600" b="1" dirty="0" smtClean="0"/>
              <a:t>pieredzēja</a:t>
            </a:r>
            <a:r>
              <a:rPr lang="lv-LV" sz="3600" dirty="0" smtClean="0"/>
              <a:t> (Mk.4:34)</a:t>
            </a:r>
            <a:endParaRPr lang="en-US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Go Where I Send Thee | If I Walked With Jesu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153558"/>
            <a:ext cx="7298264" cy="4515802"/>
          </a:xfrm>
          <a:prstGeom prst="rect">
            <a:avLst/>
          </a:prstGeom>
          <a:noFill/>
        </p:spPr>
      </p:pic>
      <p:sp>
        <p:nvSpPr>
          <p:cNvPr id="17410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23C6158-FDA6-4CBC-AA7F-8B4630934412}" type="slidenum">
              <a:rPr lang="lv-LV" smtClean="0"/>
              <a:pPr/>
              <a:t>18</a:t>
            </a:fld>
            <a:endParaRPr lang="lv-LV" smtClean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50" y="0"/>
            <a:ext cx="8175625" cy="714375"/>
          </a:xfrm>
        </p:spPr>
        <p:txBody>
          <a:bodyPr/>
          <a:lstStyle/>
          <a:p>
            <a:r>
              <a:rPr lang="lv-LV" sz="4000" b="1" dirty="0" smtClean="0"/>
              <a:t>Jēzus izsūtīja mācekļus</a:t>
            </a:r>
            <a:endParaRPr lang="lv-LV" sz="4000" dirty="0" smtClean="0"/>
          </a:p>
        </p:txBody>
      </p:sp>
      <p:sp>
        <p:nvSpPr>
          <p:cNvPr id="6" name="Rounded Rectangle 5"/>
          <p:cNvSpPr/>
          <p:nvPr/>
        </p:nvSpPr>
        <p:spPr>
          <a:xfrm>
            <a:off x="179512" y="692696"/>
            <a:ext cx="8784976" cy="158417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sz="3600" dirty="0" smtClean="0"/>
              <a:t>Viņš </a:t>
            </a:r>
            <a:r>
              <a:rPr lang="lv-LV" sz="3600" b="1" dirty="0" smtClean="0"/>
              <a:t>svētīja</a:t>
            </a:r>
            <a:r>
              <a:rPr lang="lv-LV" sz="3600" dirty="0" smtClean="0"/>
              <a:t> un </a:t>
            </a:r>
            <a:r>
              <a:rPr lang="lv-LV" sz="3600" b="1" dirty="0" smtClean="0"/>
              <a:t>izsūtīja</a:t>
            </a:r>
            <a:r>
              <a:rPr lang="lv-LV" sz="3600" dirty="0" smtClean="0"/>
              <a:t> tos savā vārdā, un </a:t>
            </a:r>
            <a:r>
              <a:rPr lang="lv-LV" sz="3600" b="1" dirty="0" smtClean="0"/>
              <a:t>deva</a:t>
            </a:r>
            <a:r>
              <a:rPr lang="lv-LV" sz="3600" dirty="0" smtClean="0"/>
              <a:t> tiem savu </a:t>
            </a:r>
            <a:r>
              <a:rPr lang="lv-LV" sz="3600" b="1" dirty="0" smtClean="0"/>
              <a:t>varu</a:t>
            </a:r>
            <a:r>
              <a:rPr lang="lv-LV" sz="3600" dirty="0" smtClean="0"/>
              <a:t> savas misijas dēļ (Jņ.20:19-22)</a:t>
            </a:r>
            <a:endParaRPr lang="en-US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23C6158-FDA6-4CBC-AA7F-8B4630934412}" type="slidenum">
              <a:rPr lang="lv-LV" smtClean="0"/>
              <a:pPr/>
              <a:t>19</a:t>
            </a:fld>
            <a:endParaRPr lang="lv-LV" smtClean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50" y="0"/>
            <a:ext cx="8175625" cy="714375"/>
          </a:xfrm>
        </p:spPr>
        <p:txBody>
          <a:bodyPr/>
          <a:lstStyle/>
          <a:p>
            <a:r>
              <a:rPr lang="lv-LV" sz="4000" b="1" dirty="0" smtClean="0"/>
              <a:t>Kā Jēzus darīja par mācekļiem?</a:t>
            </a:r>
            <a:endParaRPr lang="lv-LV" sz="4000" dirty="0" smtClean="0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4970" y="3103586"/>
            <a:ext cx="7437430" cy="37471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Rounded Rectangle 5"/>
          <p:cNvSpPr/>
          <p:nvPr/>
        </p:nvSpPr>
        <p:spPr>
          <a:xfrm>
            <a:off x="107504" y="764704"/>
            <a:ext cx="8856984" cy="129614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4400" dirty="0" smtClean="0"/>
              <a:t>Jēzus pavadīja ekskluzīvi 3 gadus ar 12 mācekļiem! 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1403648" y="2204864"/>
            <a:ext cx="6040288" cy="72846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4400" dirty="0" smtClean="0"/>
              <a:t>Jēzus – Izcils meistars!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323528" y="3212976"/>
            <a:ext cx="2160240" cy="72846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4400" dirty="0" err="1" smtClean="0"/>
              <a:t>Copy</a:t>
            </a:r>
            <a:endParaRPr lang="lv-LV" sz="4400" dirty="0" smtClean="0"/>
          </a:p>
        </p:txBody>
      </p:sp>
      <p:sp>
        <p:nvSpPr>
          <p:cNvPr id="10" name="Rounded Rectangle 9"/>
          <p:cNvSpPr/>
          <p:nvPr/>
        </p:nvSpPr>
        <p:spPr>
          <a:xfrm>
            <a:off x="395536" y="4725144"/>
            <a:ext cx="2160240" cy="72846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4400" dirty="0" err="1" smtClean="0"/>
              <a:t>Paste</a:t>
            </a:r>
            <a:endParaRPr lang="lv-LV" sz="4400" dirty="0" smtClean="0"/>
          </a:p>
        </p:txBody>
      </p:sp>
      <p:sp>
        <p:nvSpPr>
          <p:cNvPr id="11" name="Rounded Rectangle 10"/>
          <p:cNvSpPr/>
          <p:nvPr/>
        </p:nvSpPr>
        <p:spPr>
          <a:xfrm>
            <a:off x="6660232" y="3212976"/>
            <a:ext cx="2160240" cy="72846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4400" dirty="0" smtClean="0"/>
              <a:t>Kopēt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660232" y="4869160"/>
            <a:ext cx="2160240" cy="72846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4400" dirty="0" smtClean="0"/>
              <a:t>Ielīmēt</a:t>
            </a:r>
          </a:p>
        </p:txBody>
      </p:sp>
      <p:sp>
        <p:nvSpPr>
          <p:cNvPr id="13" name="Down Arrow 12"/>
          <p:cNvSpPr/>
          <p:nvPr/>
        </p:nvSpPr>
        <p:spPr>
          <a:xfrm>
            <a:off x="1043608" y="4005064"/>
            <a:ext cx="720080" cy="648072"/>
          </a:xfrm>
          <a:prstGeom prst="downArrow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Down Arrow 13"/>
          <p:cNvSpPr/>
          <p:nvPr/>
        </p:nvSpPr>
        <p:spPr>
          <a:xfrm>
            <a:off x="7380312" y="4149080"/>
            <a:ext cx="720080" cy="648072"/>
          </a:xfrm>
          <a:prstGeom prst="downArrow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4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6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id Jesus Violate Paul's Free Will? - Cerebral Fait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1211367"/>
            <a:ext cx="4355975" cy="56466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194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8B0AA97-3C47-4861-A2CA-1CBF1B35183B}" type="slidenum">
              <a:rPr lang="lv-LV" smtClean="0"/>
              <a:pPr/>
              <a:t>2</a:t>
            </a:fld>
            <a:endParaRPr lang="lv-LV" smtClean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0" y="0"/>
            <a:ext cx="9144000" cy="1071563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lv-LV" sz="4400" b="1" dirty="0" smtClean="0"/>
              <a:t>Pāvila piemērs</a:t>
            </a:r>
            <a:endParaRPr lang="en-US" sz="4000" dirty="0"/>
          </a:p>
        </p:txBody>
      </p:sp>
      <p:sp>
        <p:nvSpPr>
          <p:cNvPr id="16387" name="AutoShape 3" descr="Jesus Walks with His Disciples"/>
          <p:cNvSpPr>
            <a:spLocks noChangeAspect="1" noChangeArrowheads="1"/>
          </p:cNvSpPr>
          <p:nvPr/>
        </p:nvSpPr>
        <p:spPr bwMode="auto">
          <a:xfrm>
            <a:off x="155575" y="-838200"/>
            <a:ext cx="2619375" cy="17526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389" name="AutoShape 5" descr="Jesus Walks with His Disciples"/>
          <p:cNvSpPr>
            <a:spLocks noChangeAspect="1" noChangeArrowheads="1"/>
          </p:cNvSpPr>
          <p:nvPr/>
        </p:nvSpPr>
        <p:spPr bwMode="auto">
          <a:xfrm>
            <a:off x="155575" y="-838200"/>
            <a:ext cx="2619375" cy="17526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0" y="692696"/>
            <a:ext cx="91440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lv-LV" sz="2600" i="1" dirty="0" smtClean="0"/>
              <a:t>Pāvils: </a:t>
            </a:r>
            <a:r>
              <a:rPr lang="de-DE" sz="2600" i="1" dirty="0" smtClean="0"/>
              <a:t>Dzenieties man pakaļ tā, kā es Kristum!</a:t>
            </a:r>
            <a:r>
              <a:rPr lang="lv-LV" sz="2600" i="1" dirty="0" smtClean="0"/>
              <a:t> (1.Kor.11:1)</a:t>
            </a:r>
            <a:endParaRPr lang="de-DE" sz="2600" i="1" dirty="0" smtClean="0"/>
          </a:p>
        </p:txBody>
      </p:sp>
      <p:sp>
        <p:nvSpPr>
          <p:cNvPr id="8" name="Oval 7"/>
          <p:cNvSpPr/>
          <p:nvPr/>
        </p:nvSpPr>
        <p:spPr>
          <a:xfrm>
            <a:off x="323528" y="2060848"/>
            <a:ext cx="4499992" cy="1368152"/>
          </a:xfrm>
          <a:prstGeom prst="ellipse">
            <a:avLst/>
          </a:prstGeom>
          <a:solidFill>
            <a:schemeClr val="accent1">
              <a:alpha val="8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sz="4400" b="1" dirty="0" smtClean="0">
                <a:solidFill>
                  <a:schemeClr val="tx1"/>
                </a:solidFill>
              </a:rPr>
              <a:t>Dzenieties man pakaļ</a:t>
            </a:r>
            <a:endParaRPr lang="en-US" sz="4400" b="1" dirty="0">
              <a:solidFill>
                <a:schemeClr val="tx1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683568" y="4365104"/>
            <a:ext cx="3744416" cy="1728192"/>
          </a:xfrm>
          <a:prstGeom prst="ellipse">
            <a:avLst/>
          </a:prstGeom>
          <a:solidFill>
            <a:schemeClr val="accent1">
              <a:alpha val="8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sz="4800" b="1" dirty="0" smtClean="0">
                <a:solidFill>
                  <a:schemeClr val="tx1"/>
                </a:solidFill>
              </a:rPr>
              <a:t>Kā es Kristum</a:t>
            </a:r>
            <a:endParaRPr lang="en-US" sz="4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BIBLE0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0188" y="765175"/>
            <a:ext cx="5103812" cy="609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107950" y="2924175"/>
            <a:ext cx="5184775" cy="1143000"/>
          </a:xfrm>
        </p:spPr>
        <p:txBody>
          <a:bodyPr/>
          <a:lstStyle/>
          <a:p>
            <a:pPr eaLnBrk="1" hangingPunct="1"/>
            <a:r>
              <a:rPr lang="lv-LV" sz="5400" smtClean="0"/>
              <a:t>Un Dieva miers, kas ir augstāks par visu saprašanu lai pasargā jūsu sirdis un jūsu domas. </a:t>
            </a:r>
            <a:r>
              <a:rPr lang="lv-LV" sz="5400" b="1" smtClean="0"/>
              <a:t>Āmen</a:t>
            </a:r>
            <a:br>
              <a:rPr lang="lv-LV" sz="5400" b="1" smtClean="0"/>
            </a:br>
            <a:endParaRPr lang="lv-LV" sz="5400" b="1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948A3B6-03F9-4D4B-AFCD-FAE86AB3ABA3}" type="slidenum">
              <a:rPr lang="lv-LV" smtClean="0"/>
              <a:pPr/>
              <a:t>20</a:t>
            </a:fld>
            <a:endParaRPr lang="lv-LV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Jesus Walks with His Discipl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2520280"/>
            <a:ext cx="6732240" cy="3717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194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8B0AA97-3C47-4861-A2CA-1CBF1B35183B}" type="slidenum">
              <a:rPr lang="lv-LV" smtClean="0"/>
              <a:pPr/>
              <a:t>3</a:t>
            </a:fld>
            <a:endParaRPr lang="lv-LV" smtClean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85750" y="-99392"/>
            <a:ext cx="8175625" cy="1071563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lv-LV" sz="4800" b="1" dirty="0" smtClean="0"/>
              <a:t>Jēzus aicinājums mums</a:t>
            </a:r>
            <a:endParaRPr lang="en-US" sz="4800" dirty="0"/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559133"/>
            <a:ext cx="9144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lv-LV" sz="3200" dirty="0" smtClean="0"/>
              <a:t>Jēzus aicināja sekot Viņam </a:t>
            </a:r>
          </a:p>
          <a:p>
            <a:pPr algn="ctr"/>
            <a:r>
              <a:rPr lang="lv-LV" sz="3200" dirty="0" smtClean="0"/>
              <a:t>un sūtīja savus mācekļus darīt to, ko Viņš darīja.  </a:t>
            </a:r>
            <a:endParaRPr lang="en-US" sz="3200" dirty="0"/>
          </a:p>
        </p:txBody>
      </p:sp>
      <p:sp>
        <p:nvSpPr>
          <p:cNvPr id="16387" name="AutoShape 3" descr="Jesus Walks with His Disciples"/>
          <p:cNvSpPr>
            <a:spLocks noChangeAspect="1" noChangeArrowheads="1"/>
          </p:cNvSpPr>
          <p:nvPr/>
        </p:nvSpPr>
        <p:spPr bwMode="auto">
          <a:xfrm>
            <a:off x="155575" y="-838200"/>
            <a:ext cx="2619375" cy="17526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389" name="AutoShape 5" descr="Jesus Walks with His Disciples"/>
          <p:cNvSpPr>
            <a:spLocks noChangeAspect="1" noChangeArrowheads="1"/>
          </p:cNvSpPr>
          <p:nvPr/>
        </p:nvSpPr>
        <p:spPr bwMode="auto">
          <a:xfrm>
            <a:off x="155575" y="-838200"/>
            <a:ext cx="2619375" cy="17526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0" y="1700808"/>
            <a:ext cx="522007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Arial" pitchFamily="34" charset="0"/>
              <a:buChar char="•"/>
            </a:pPr>
            <a:endParaRPr lang="en-US" sz="2600" dirty="0"/>
          </a:p>
        </p:txBody>
      </p:sp>
      <p:sp>
        <p:nvSpPr>
          <p:cNvPr id="9" name="Rounded Rectangle 8"/>
          <p:cNvSpPr/>
          <p:nvPr/>
        </p:nvSpPr>
        <p:spPr>
          <a:xfrm>
            <a:off x="323528" y="1628800"/>
            <a:ext cx="8064896" cy="136815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lv-LV" sz="2800" i="1" dirty="0" smtClean="0"/>
              <a:t>„Jo Es jums priekšzīmi esmu devis, lai jūs darītu, kā Es jums esmu darījis... Ja jūs to zināt, svētīgi jūs esat, ja jūs tā darāt!”</a:t>
            </a:r>
            <a:r>
              <a:rPr lang="lv-LV" sz="2800" dirty="0" smtClean="0"/>
              <a:t> (Jņ.13:15,17)</a:t>
            </a:r>
            <a:endParaRPr lang="en-US" sz="2800" dirty="0" smtClean="0"/>
          </a:p>
        </p:txBody>
      </p:sp>
      <p:sp>
        <p:nvSpPr>
          <p:cNvPr id="11" name="Rounded Rectangle 10"/>
          <p:cNvSpPr/>
          <p:nvPr/>
        </p:nvSpPr>
        <p:spPr>
          <a:xfrm>
            <a:off x="72008" y="3068960"/>
            <a:ext cx="2555776" cy="252028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lv-LV" sz="2800" i="1" dirty="0" smtClean="0"/>
              <a:t>„Nāciet Man līdzi, Es jūs darīšu par cilvēku zvejniekiem.” </a:t>
            </a:r>
            <a:r>
              <a:rPr lang="lv-LV" sz="2800" dirty="0" smtClean="0"/>
              <a:t>(Mt.4:19)</a:t>
            </a:r>
            <a:endParaRPr lang="en-US" sz="2800" dirty="0" smtClean="0"/>
          </a:p>
        </p:txBody>
      </p:sp>
      <p:sp>
        <p:nvSpPr>
          <p:cNvPr id="12" name="Rounded Rectangle 11"/>
          <p:cNvSpPr/>
          <p:nvPr/>
        </p:nvSpPr>
        <p:spPr>
          <a:xfrm>
            <a:off x="107504" y="5661248"/>
            <a:ext cx="8964488" cy="108012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lv-LV" sz="2800" dirty="0" smtClean="0"/>
              <a:t>„</a:t>
            </a:r>
            <a:r>
              <a:rPr lang="lv-LV" sz="2800" i="1" dirty="0" smtClean="0"/>
              <a:t>Kas Man grib nākt pakaļ, tas lai aizliedz pats sevi, lai ņem savu krustu un lai staigā Man pakaļ</a:t>
            </a:r>
            <a:r>
              <a:rPr lang="lv-LV" sz="2800" dirty="0" smtClean="0"/>
              <a:t>.” (Mk.8:34)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" presetClass="entr" presetSubtype="4" fill="hold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385" grpId="0"/>
      <p:bldP spid="9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1B08AFC-3BC1-4A7D-8530-0E1D13A83114}" type="slidenum">
              <a:rPr lang="lv-LV" smtClean="0"/>
              <a:pPr/>
              <a:t>4</a:t>
            </a:fld>
            <a:endParaRPr lang="lv-LV" smtClean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765175"/>
            <a:ext cx="435597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lv-LV" sz="3200" b="1" dirty="0" smtClean="0"/>
              <a:t>1. Māceklis mācās no piemēra, to atkārtojot</a:t>
            </a:r>
            <a:endParaRPr lang="lv-LV" sz="2800" dirty="0"/>
          </a:p>
        </p:txBody>
      </p:sp>
      <p:sp>
        <p:nvSpPr>
          <p:cNvPr id="9220" name="Title 5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981075"/>
          </a:xfrm>
        </p:spPr>
        <p:txBody>
          <a:bodyPr/>
          <a:lstStyle/>
          <a:p>
            <a:r>
              <a:rPr lang="lv-LV" b="1" dirty="0" smtClean="0"/>
              <a:t>Māceklis vai Skolnieks?</a:t>
            </a:r>
            <a:endParaRPr lang="en-US" dirty="0" smtClean="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4788024" y="764704"/>
            <a:ext cx="435597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lv-LV" sz="3200" b="1" dirty="0" smtClean="0"/>
              <a:t>1. Skolnieks mācas no skolotāja runātā</a:t>
            </a:r>
            <a:endParaRPr lang="lv-LV" sz="2800" dirty="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0" y="2132856"/>
            <a:ext cx="435597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lv-LV" sz="3200" b="1" dirty="0" smtClean="0"/>
              <a:t>2. Mācekļa mērķis ir kļūt par nākamo meistaru</a:t>
            </a:r>
            <a:endParaRPr lang="lv-LV" sz="2800" dirty="0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4788024" y="2276872"/>
            <a:ext cx="435597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lv-LV" sz="3200" b="1" dirty="0" smtClean="0"/>
              <a:t>2. Skolēna mērķis ir </a:t>
            </a:r>
            <a:r>
              <a:rPr lang="lv-LV" sz="3200" b="1" smtClean="0"/>
              <a:t>iegūt zināšanas</a:t>
            </a:r>
            <a:endParaRPr lang="lv-LV" sz="2800" dirty="0"/>
          </a:p>
        </p:txBody>
      </p:sp>
      <p:pic>
        <p:nvPicPr>
          <p:cNvPr id="15362" name="Picture 2" descr="Jesus Walks with His Discipl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861048"/>
            <a:ext cx="4495428" cy="2996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4" name="Picture 4" descr="Classroom Design for an Optimized Learning Space - myViewBoard Blo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27781" y="3894559"/>
            <a:ext cx="4480723" cy="29634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23C6158-FDA6-4CBC-AA7F-8B4630934412}" type="slidenum">
              <a:rPr lang="lv-LV" smtClean="0"/>
              <a:pPr/>
              <a:t>5</a:t>
            </a:fld>
            <a:endParaRPr lang="lv-LV" smtClean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14375"/>
          </a:xfrm>
        </p:spPr>
        <p:txBody>
          <a:bodyPr/>
          <a:lstStyle/>
          <a:p>
            <a:r>
              <a:rPr lang="lv-LV" sz="4000" b="1" dirty="0" smtClean="0"/>
              <a:t>Cik Jēzum bija skolēnu un mācekļu?</a:t>
            </a:r>
            <a:endParaRPr lang="lv-LV" sz="4000" dirty="0" smtClean="0"/>
          </a:p>
        </p:txBody>
      </p:sp>
      <p:sp>
        <p:nvSpPr>
          <p:cNvPr id="6" name="Rounded Rectangle 5"/>
          <p:cNvSpPr/>
          <p:nvPr/>
        </p:nvSpPr>
        <p:spPr>
          <a:xfrm>
            <a:off x="539552" y="1052736"/>
            <a:ext cx="3672408" cy="198884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4400" dirty="0" smtClean="0">
                <a:solidFill>
                  <a:schemeClr val="tx1"/>
                </a:solidFill>
              </a:rPr>
              <a:t>Jēzum bija vismaz 5000 skolēni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5076056" y="908720"/>
            <a:ext cx="3384376" cy="198884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4400" dirty="0" smtClean="0">
                <a:solidFill>
                  <a:schemeClr val="tx1"/>
                </a:solidFill>
              </a:rPr>
              <a:t>Jēzum bija tikai 12 mācekļi</a:t>
            </a:r>
            <a:endParaRPr lang="en-US" sz="3600" dirty="0">
              <a:solidFill>
                <a:schemeClr val="tx1"/>
              </a:solidFill>
            </a:endParaRPr>
          </a:p>
        </p:txBody>
      </p:sp>
      <p:pic>
        <p:nvPicPr>
          <p:cNvPr id="9" name="Picture 2" descr="Jesus Walks with His Discipl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572" y="3356992"/>
            <a:ext cx="4495428" cy="2996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6" descr="http://1.bp.blogspot.com/_Xpbz_jDf9Kg/TU92QUALIQI/AAAAAAAAAsY/oMVzLInE5uw/s1600/Ajesus_feeds_5000_4-web-siz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429000"/>
            <a:ext cx="4430866" cy="2950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-142893"/>
            <a:ext cx="8175625" cy="1071563"/>
          </a:xfrm>
        </p:spPr>
        <p:txBody>
          <a:bodyPr/>
          <a:lstStyle/>
          <a:p>
            <a:pPr eaLnBrk="1" hangingPunct="1"/>
            <a:r>
              <a:rPr lang="lv-LV" sz="4000" b="1" dirty="0" smtClean="0">
                <a:solidFill>
                  <a:schemeClr val="accent4">
                    <a:lumMod val="10000"/>
                  </a:schemeClr>
                </a:solidFill>
              </a:rPr>
              <a:t>Mt.28:19 Jēzus lielā Pavēle</a:t>
            </a:r>
          </a:p>
        </p:txBody>
      </p:sp>
      <p:pic>
        <p:nvPicPr>
          <p:cNvPr id="2051" name="Picture 3" descr="DOVE0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563" y="0"/>
            <a:ext cx="501641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Rectangle 6"/>
          <p:cNvSpPr>
            <a:spLocks noChangeArrowheads="1"/>
          </p:cNvSpPr>
          <p:nvPr/>
        </p:nvSpPr>
        <p:spPr bwMode="auto">
          <a:xfrm>
            <a:off x="0" y="764704"/>
            <a:ext cx="91440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lv-LV" sz="2800" dirty="0" smtClean="0">
                <a:solidFill>
                  <a:schemeClr val="accent4">
                    <a:lumMod val="10000"/>
                  </a:schemeClr>
                </a:solidFill>
              </a:rPr>
              <a:t>Tāpēc </a:t>
            </a:r>
            <a:r>
              <a:rPr lang="lv-LV" sz="2800" dirty="0">
                <a:solidFill>
                  <a:schemeClr val="accent4">
                    <a:lumMod val="10000"/>
                  </a:schemeClr>
                </a:solidFill>
              </a:rPr>
              <a:t>ejiet un dariet par </a:t>
            </a:r>
            <a:r>
              <a:rPr lang="lv-LV" sz="2800" b="1" dirty="0">
                <a:solidFill>
                  <a:schemeClr val="accent4">
                    <a:lumMod val="10000"/>
                  </a:schemeClr>
                </a:solidFill>
              </a:rPr>
              <a:t>mācekļiem</a:t>
            </a:r>
            <a:r>
              <a:rPr lang="lv-LV" sz="2800" dirty="0">
                <a:solidFill>
                  <a:schemeClr val="accent4">
                    <a:lumMod val="10000"/>
                  </a:schemeClr>
                </a:solidFill>
              </a:rPr>
              <a:t> visas tautas, tās kristīdami Tēva, Dēla un Svētā Gara Vārdā, tās mācīdami turēt visu, ko es esmu jums pavēlējis</a:t>
            </a:r>
            <a:r>
              <a:rPr lang="lv-LV" sz="2800" dirty="0" smtClean="0">
                <a:solidFill>
                  <a:schemeClr val="accent4">
                    <a:lumMod val="10000"/>
                  </a:schemeClr>
                </a:solidFill>
              </a:rPr>
              <a:t>. </a:t>
            </a:r>
            <a:endParaRPr lang="en-US" sz="2800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2053" name="Rectangle 7"/>
          <p:cNvSpPr>
            <a:spLocks noChangeArrowheads="1"/>
          </p:cNvSpPr>
          <p:nvPr/>
        </p:nvSpPr>
        <p:spPr bwMode="auto">
          <a:xfrm>
            <a:off x="395288" y="6396038"/>
            <a:ext cx="84613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lv-LV" sz="2400" b="1" dirty="0">
                <a:solidFill>
                  <a:schemeClr val="accent4">
                    <a:lumMod val="10000"/>
                  </a:schemeClr>
                </a:solidFill>
              </a:rPr>
              <a:t>Māc. Roberts Otomers</a:t>
            </a:r>
            <a:endParaRPr lang="en-US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pic>
        <p:nvPicPr>
          <p:cNvPr id="7" name="Picture 8" descr="http://3.bp.blogspot.com/-i_TmZN9ZThM/TtTWwxcOXsI/AAAAAAAAAUo/ujuJJCNiWt0/s1600/world-cross-shado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420888"/>
            <a:ext cx="8208912" cy="40324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23C6158-FDA6-4CBC-AA7F-8B4630934412}" type="slidenum">
              <a:rPr lang="lv-LV" smtClean="0"/>
              <a:pPr/>
              <a:t>7</a:t>
            </a:fld>
            <a:endParaRPr lang="lv-LV" smtClean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50" y="0"/>
            <a:ext cx="8175625" cy="714375"/>
          </a:xfrm>
        </p:spPr>
        <p:txBody>
          <a:bodyPr/>
          <a:lstStyle/>
          <a:p>
            <a:r>
              <a:rPr lang="lv-LV" sz="4000" b="1" dirty="0" smtClean="0"/>
              <a:t>Kā Jēzus darīja par mācekļiem?</a:t>
            </a:r>
            <a:endParaRPr lang="lv-LV" sz="4000" dirty="0" smtClean="0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4970" y="3103586"/>
            <a:ext cx="7437430" cy="37471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Rounded Rectangle 5"/>
          <p:cNvSpPr/>
          <p:nvPr/>
        </p:nvSpPr>
        <p:spPr>
          <a:xfrm>
            <a:off x="107504" y="764704"/>
            <a:ext cx="8856984" cy="129614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4400" dirty="0" smtClean="0"/>
              <a:t>Jēzus pavadīja ekskluzīvi 3 gadus ar 12 mācekļiem! 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1403648" y="2204864"/>
            <a:ext cx="6040288" cy="72846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4400" dirty="0" smtClean="0"/>
              <a:t>Jēzus – Izcils meistars!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323528" y="3212976"/>
            <a:ext cx="2160240" cy="72846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4400" dirty="0" err="1" smtClean="0"/>
              <a:t>Copy</a:t>
            </a:r>
            <a:endParaRPr lang="lv-LV" sz="4400" dirty="0" smtClean="0"/>
          </a:p>
        </p:txBody>
      </p:sp>
      <p:sp>
        <p:nvSpPr>
          <p:cNvPr id="10" name="Rounded Rectangle 9"/>
          <p:cNvSpPr/>
          <p:nvPr/>
        </p:nvSpPr>
        <p:spPr>
          <a:xfrm>
            <a:off x="395536" y="4725144"/>
            <a:ext cx="2160240" cy="72846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4400" dirty="0" err="1" smtClean="0"/>
              <a:t>Paste</a:t>
            </a:r>
            <a:endParaRPr lang="lv-LV" sz="4400" dirty="0" smtClean="0"/>
          </a:p>
        </p:txBody>
      </p:sp>
      <p:sp>
        <p:nvSpPr>
          <p:cNvPr id="11" name="Rounded Rectangle 10"/>
          <p:cNvSpPr/>
          <p:nvPr/>
        </p:nvSpPr>
        <p:spPr>
          <a:xfrm>
            <a:off x="6660232" y="3212976"/>
            <a:ext cx="2160240" cy="72846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4400" dirty="0" smtClean="0"/>
              <a:t>Kopēt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660232" y="4869160"/>
            <a:ext cx="2160240" cy="72846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4400" dirty="0" smtClean="0"/>
              <a:t>Ielīmēt</a:t>
            </a:r>
          </a:p>
        </p:txBody>
      </p:sp>
      <p:sp>
        <p:nvSpPr>
          <p:cNvPr id="13" name="Down Arrow 12"/>
          <p:cNvSpPr/>
          <p:nvPr/>
        </p:nvSpPr>
        <p:spPr>
          <a:xfrm>
            <a:off x="1043608" y="4005064"/>
            <a:ext cx="720080" cy="648072"/>
          </a:xfrm>
          <a:prstGeom prst="downArrow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Down Arrow 13"/>
          <p:cNvSpPr/>
          <p:nvPr/>
        </p:nvSpPr>
        <p:spPr>
          <a:xfrm>
            <a:off x="7380312" y="4149080"/>
            <a:ext cx="720080" cy="648072"/>
          </a:xfrm>
          <a:prstGeom prst="downArrow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4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6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23C6158-FDA6-4CBC-AA7F-8B4630934412}" type="slidenum">
              <a:rPr lang="lv-LV" smtClean="0"/>
              <a:pPr/>
              <a:t>8</a:t>
            </a:fld>
            <a:endParaRPr lang="lv-LV" smtClean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50" y="0"/>
            <a:ext cx="8175625" cy="714375"/>
          </a:xfrm>
        </p:spPr>
        <p:txBody>
          <a:bodyPr/>
          <a:lstStyle/>
          <a:p>
            <a:r>
              <a:rPr lang="lv-LV" sz="4000" b="1" dirty="0" smtClean="0"/>
              <a:t>Jēzus lūdza un mācekļi lūdza</a:t>
            </a:r>
            <a:endParaRPr lang="lv-LV" sz="4000" dirty="0" smtClean="0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634182"/>
            <a:ext cx="4644008" cy="632756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Rounded Rectangle 5"/>
          <p:cNvSpPr/>
          <p:nvPr/>
        </p:nvSpPr>
        <p:spPr>
          <a:xfrm>
            <a:off x="251520" y="2132856"/>
            <a:ext cx="4717032" cy="295232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lv-LV" sz="4000" b="1" dirty="0" smtClean="0"/>
              <a:t>Jēzus pielūdza Dievu </a:t>
            </a:r>
            <a:r>
              <a:rPr lang="lv-LV" sz="4000" dirty="0" smtClean="0"/>
              <a:t>(Mt.4:10)</a:t>
            </a:r>
            <a:r>
              <a:rPr lang="lv-LV" sz="4000" b="1" dirty="0" smtClean="0"/>
              <a:t>, </a:t>
            </a:r>
            <a:r>
              <a:rPr lang="lv-LV" sz="4000" dirty="0" smtClean="0"/>
              <a:t>un Viņa </a:t>
            </a:r>
            <a:r>
              <a:rPr lang="lv-LV" sz="4000" b="1" dirty="0" smtClean="0"/>
              <a:t>sekotāji</a:t>
            </a:r>
            <a:r>
              <a:rPr lang="lv-LV" sz="4000" dirty="0" smtClean="0"/>
              <a:t> </a:t>
            </a:r>
            <a:r>
              <a:rPr lang="lv-LV" sz="4000" b="1" dirty="0" smtClean="0"/>
              <a:t>pielūdza Dievu</a:t>
            </a:r>
            <a:endParaRPr lang="lv-LV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23C6158-FDA6-4CBC-AA7F-8B4630934412}" type="slidenum">
              <a:rPr lang="lv-LV" smtClean="0"/>
              <a:pPr/>
              <a:t>9</a:t>
            </a:fld>
            <a:endParaRPr lang="lv-LV" smtClean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50" y="0"/>
            <a:ext cx="8175625" cy="714375"/>
          </a:xfrm>
        </p:spPr>
        <p:txBody>
          <a:bodyPr/>
          <a:lstStyle/>
          <a:p>
            <a:r>
              <a:rPr lang="lv-LV" sz="4000" b="1" dirty="0" smtClean="0"/>
              <a:t>Jēzus pazina Dieva vārdu</a:t>
            </a:r>
            <a:endParaRPr lang="lv-LV" sz="4000" dirty="0" smtClean="0"/>
          </a:p>
        </p:txBody>
      </p:sp>
      <p:sp>
        <p:nvSpPr>
          <p:cNvPr id="6" name="Rounded Rectangle 5"/>
          <p:cNvSpPr/>
          <p:nvPr/>
        </p:nvSpPr>
        <p:spPr>
          <a:xfrm>
            <a:off x="287016" y="836712"/>
            <a:ext cx="5077072" cy="576064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lv-LV" sz="3600" b="1" dirty="0" smtClean="0"/>
              <a:t>Jēzus zināja Dieva vārdu </a:t>
            </a:r>
            <a:r>
              <a:rPr lang="lv-LV" sz="3600" dirty="0" smtClean="0"/>
              <a:t>(Mt.4:1-11)</a:t>
            </a:r>
            <a:r>
              <a:rPr lang="lv-LV" sz="3600" b="1" dirty="0" smtClean="0"/>
              <a:t>,  </a:t>
            </a:r>
            <a:r>
              <a:rPr lang="lv-LV" sz="3600" dirty="0" smtClean="0"/>
              <a:t>un Viņa </a:t>
            </a:r>
            <a:r>
              <a:rPr lang="lv-LV" sz="3600" b="1" dirty="0" smtClean="0"/>
              <a:t>sekotāji</a:t>
            </a:r>
            <a:r>
              <a:rPr lang="lv-LV" sz="3600" dirty="0" smtClean="0"/>
              <a:t> </a:t>
            </a:r>
            <a:r>
              <a:rPr lang="lv-LV" sz="3600" b="1" dirty="0" smtClean="0"/>
              <a:t>mācās</a:t>
            </a:r>
            <a:r>
              <a:rPr lang="lv-LV" sz="3600" dirty="0" smtClean="0"/>
              <a:t> un </a:t>
            </a:r>
            <a:r>
              <a:rPr lang="lv-LV" sz="3600" b="1" dirty="0" smtClean="0"/>
              <a:t>zina</a:t>
            </a:r>
            <a:r>
              <a:rPr lang="lv-LV" sz="3600" dirty="0" smtClean="0"/>
              <a:t> </a:t>
            </a:r>
            <a:r>
              <a:rPr lang="lv-LV" sz="3600" b="1" dirty="0" smtClean="0"/>
              <a:t>Dieva Vārdu</a:t>
            </a:r>
            <a:r>
              <a:rPr lang="lv-LV" sz="3600" dirty="0" smtClean="0"/>
              <a:t>. Viņi iegremdē savas sirdis un prātus un visu sevi Dieva Vārdā, lai pazītu Dieva sirdi un gribu.</a:t>
            </a:r>
            <a:r>
              <a:rPr lang="lv-LV" sz="3600" b="1" dirty="0" smtClean="0"/>
              <a:t> </a:t>
            </a:r>
          </a:p>
        </p:txBody>
      </p:sp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5" y="1124744"/>
            <a:ext cx="3649669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6" grpId="0" animBg="1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4324</TotalTime>
  <Words>636</Words>
  <Application>Microsoft Office PowerPoint</Application>
  <PresentationFormat>On-screen Show (4:3)</PresentationFormat>
  <Paragraphs>84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Default Design</vt:lpstr>
      <vt:lpstr>1.Kor.11:1 Kristus māceklis</vt:lpstr>
      <vt:lpstr>Slide 2</vt:lpstr>
      <vt:lpstr>Slide 3</vt:lpstr>
      <vt:lpstr>Māceklis vai Skolnieks?</vt:lpstr>
      <vt:lpstr>Cik Jēzum bija skolēnu un mācekļu?</vt:lpstr>
      <vt:lpstr>Mt.28:19 Jēzus lielā Pavēle</vt:lpstr>
      <vt:lpstr>Kā Jēzus darīja par mācekļiem?</vt:lpstr>
      <vt:lpstr>Jēzus lūdza un mācekļi lūdza</vt:lpstr>
      <vt:lpstr>Jēzus pazina Dieva vārdu</vt:lpstr>
      <vt:lpstr>Jēzus kalpoja</vt:lpstr>
      <vt:lpstr>Jēzus atdeva dzīvību un mācekļi atdeva</vt:lpstr>
      <vt:lpstr>Jēzus lūdza sūtīt mācekļus pļaujā</vt:lpstr>
      <vt:lpstr>Jēzus kļuva par draugu</vt:lpstr>
      <vt:lpstr>Jēzus pavadīja laiku kopā</vt:lpstr>
      <vt:lpstr>Jēzus mācīja sadarboties</vt:lpstr>
      <vt:lpstr>Jēzus mācīja spert soli ticībā</vt:lpstr>
      <vt:lpstr>Jēzus palīdzēja mācekļiem augt</vt:lpstr>
      <vt:lpstr>Jēzus izsūtīja mācekļus</vt:lpstr>
      <vt:lpstr>Kā Jēzus darīja par mācekļiem?</vt:lpstr>
      <vt:lpstr>Un Dieva miers, kas ir augstāks par visu saprašanu lai pasargā jūsu sirdis un jūsu domas. Āmen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Roberts Otomers</dc:title>
  <dc:creator>RobertsO</dc:creator>
  <cp:lastModifiedBy>Rob</cp:lastModifiedBy>
  <cp:revision>97</cp:revision>
  <dcterms:created xsi:type="dcterms:W3CDTF">2010-10-07T14:46:11Z</dcterms:created>
  <dcterms:modified xsi:type="dcterms:W3CDTF">2023-10-09T18:40:05Z</dcterms:modified>
</cp:coreProperties>
</file>