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2" autoAdjust="0"/>
  </p:normalViewPr>
  <p:slideViewPr>
    <p:cSldViewPr>
      <p:cViewPr>
        <p:scale>
          <a:sx n="77" d="100"/>
          <a:sy n="77" d="100"/>
        </p:scale>
        <p:origin x="-438" y="-1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ru-RU" sz="1400" b="0" i="0" u="none" strike="noStrike" kern="1200">
              <a:ln>
                <a:noFill/>
              </a:ln>
              <a:latin typeface="Arial" pitchFamily="18"/>
              <a:ea typeface="Microsoft YaHei" pitchFamily="2"/>
              <a:cs typeface="Arial Unicode MS" pitchFamily="2"/>
            </a:endParaRPr>
          </a:p>
        </p:txBody>
      </p:sp>
      <p:sp>
        <p:nvSpPr>
          <p:cNvPr id="3" name="Date Placeholder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ru-RU" sz="1400" b="0" i="0" u="none" strike="noStrike" kern="1200">
              <a:ln>
                <a:noFill/>
              </a:ln>
              <a:latin typeface="Arial" pitchFamily="18"/>
              <a:ea typeface="Microsoft YaHei" pitchFamily="2"/>
              <a:cs typeface="Arial Unicode MS" pitchFamily="2"/>
            </a:endParaRPr>
          </a:p>
        </p:txBody>
      </p:sp>
      <p:sp>
        <p:nvSpPr>
          <p:cNvPr id="4" name="Footer Placeholder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ru-RU" sz="1400" b="0" i="0" u="none" strike="noStrike" kern="1200">
              <a:ln>
                <a:noFill/>
              </a:ln>
              <a:latin typeface="Arial" pitchFamily="18"/>
              <a:ea typeface="Microsoft YaHei" pitchFamily="2"/>
              <a:cs typeface="Arial Unicode MS" pitchFamily="2"/>
            </a:endParaRPr>
          </a:p>
        </p:txBody>
      </p:sp>
      <p:sp>
        <p:nvSpPr>
          <p:cNvPr id="5" name="Slide Number Placeholder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9B238B4F-16F9-4269-8F60-E50F1C2979BE}" type="slidenum">
              <a:t>‹#›</a:t>
            </a:fld>
            <a:endParaRPr lang="ru-RU" sz="1400" b="0" i="0" u="none" strike="noStrike" kern="1200">
              <a:ln>
                <a:noFill/>
              </a:ln>
              <a:latin typeface="Arial" pitchFamily="18"/>
              <a:ea typeface="Microsoft YaHei" pitchFamily="2"/>
              <a:cs typeface="Arial Unicode MS" pitchFamily="2"/>
            </a:endParaRPr>
          </a:p>
        </p:txBody>
      </p:sp>
    </p:spTree>
    <p:extLst>
      <p:ext uri="{BB962C8B-B14F-4D97-AF65-F5344CB8AC3E}">
        <p14:creationId xmlns:p14="http://schemas.microsoft.com/office/powerpoint/2010/main" val="2885677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217488" y="812800"/>
            <a:ext cx="7123112" cy="4008438"/>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ru-RU"/>
          </a:p>
        </p:txBody>
      </p:sp>
      <p:sp>
        <p:nvSpPr>
          <p:cNvPr id="4" name="Header Placeholder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ru-RU" sz="1400" kern="1200">
                <a:latin typeface="Times New Roman" pitchFamily="18"/>
                <a:ea typeface="Arial Unicode MS" pitchFamily="2"/>
                <a:cs typeface="Tahoma" pitchFamily="2"/>
              </a:defRPr>
            </a:lvl1pPr>
          </a:lstStyle>
          <a:p>
            <a:pPr lvl="0"/>
            <a:endParaRPr lang="ru-RU"/>
          </a:p>
        </p:txBody>
      </p:sp>
      <p:sp>
        <p:nvSpPr>
          <p:cNvPr id="5" name="Date Placeholder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ru-RU" sz="1400" kern="1200">
                <a:latin typeface="Times New Roman" pitchFamily="18"/>
                <a:ea typeface="Arial Unicode MS" pitchFamily="2"/>
                <a:cs typeface="Tahoma" pitchFamily="2"/>
              </a:defRPr>
            </a:lvl1pPr>
          </a:lstStyle>
          <a:p>
            <a:pPr lvl="0"/>
            <a:endParaRPr lang="ru-RU"/>
          </a:p>
        </p:txBody>
      </p:sp>
      <p:sp>
        <p:nvSpPr>
          <p:cNvPr id="6" name="Footer Placeholder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ru-RU" sz="1400" kern="1200">
                <a:latin typeface="Times New Roman" pitchFamily="18"/>
                <a:ea typeface="Arial Unicode MS" pitchFamily="2"/>
                <a:cs typeface="Tahoma" pitchFamily="2"/>
              </a:defRPr>
            </a:lvl1pPr>
          </a:lstStyle>
          <a:p>
            <a:pPr lvl="0"/>
            <a:endParaRPr lang="ru-RU"/>
          </a:p>
        </p:txBody>
      </p:sp>
      <p:sp>
        <p:nvSpPr>
          <p:cNvPr id="7" name="Slide Number Placeholder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ru-RU" sz="1400" kern="1200">
                <a:latin typeface="Times New Roman" pitchFamily="18"/>
                <a:ea typeface="Arial Unicode MS" pitchFamily="2"/>
                <a:cs typeface="Tahoma" pitchFamily="2"/>
              </a:defRPr>
            </a:lvl1pPr>
          </a:lstStyle>
          <a:p>
            <a:pPr lvl="0"/>
            <a:fld id="{67F13EC8-3EED-44CB-87B1-827F11EBA2C4}" type="slidenum">
              <a:t>‹#›</a:t>
            </a:fld>
            <a:endParaRPr lang="ru-RU"/>
          </a:p>
        </p:txBody>
      </p:sp>
    </p:spTree>
    <p:extLst>
      <p:ext uri="{BB962C8B-B14F-4D97-AF65-F5344CB8AC3E}">
        <p14:creationId xmlns:p14="http://schemas.microsoft.com/office/powerpoint/2010/main" val="1321398802"/>
      </p:ext>
    </p:extLst>
  </p:cSld>
  <p:clrMap bg1="lt1" tx1="dk1" bg2="lt2" tx2="dk2" accent1="accent1" accent2="accent2" accent3="accent3" accent4="accent4" accent5="accent5" accent6="accent6" hlink="hlink" folHlink="folHlink"/>
  <p:notesStyle>
    <a:lvl1pPr marL="216000" marR="0" indent="-216000" rtl="0" hangingPunct="0">
      <a:tabLst/>
      <a:defRPr lang="ru-RU" sz="2000" b="0" i="0" u="none" strike="noStrike" kern="1200">
        <a:ln>
          <a:noFill/>
        </a:ln>
        <a:latin typeface="Arial" pitchFamily="18"/>
        <a:ea typeface="Microsoft YaHei" pitchFamily="2"/>
        <a:cs typeface="Arial Unicode MS"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4700" cy="4008438"/>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17" name="Footer Placeholder 16"/>
          <p:cNvSpPr>
            <a:spLocks noGrp="1"/>
          </p:cNvSpPr>
          <p:nvPr>
            <p:ph type="ftr" sz="quarter" idx="11"/>
          </p:nvPr>
        </p:nvSpPr>
        <p:spPr/>
        <p:txBody>
          <a:bodyPr/>
          <a:lstStyle/>
          <a:p>
            <a:pPr lvl="0"/>
            <a:endParaRPr lang="ru-RU"/>
          </a:p>
        </p:txBody>
      </p:sp>
      <p:sp>
        <p:nvSpPr>
          <p:cNvPr id="29" name="Slide Number Placeholder 28"/>
          <p:cNvSpPr>
            <a:spLocks noGrp="1"/>
          </p:cNvSpPr>
          <p:nvPr>
            <p:ph type="sldNum" sz="quarter" idx="12"/>
          </p:nvPr>
        </p:nvSpPr>
        <p:spPr/>
        <p:txBody>
          <a:bodyPr/>
          <a:lstStyle/>
          <a:p>
            <a:pPr lvl="0"/>
            <a:fld id="{E71CCA23-815E-42CB-A973-481574BC83A5}" type="slidenum">
              <a:rPr lang="ru-RU" smtClean="0"/>
              <a:t>‹#›</a:t>
            </a:fld>
            <a:endParaRPr lang="ru-RU"/>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5" name="Footer Placeholder 4"/>
          <p:cNvSpPr>
            <a:spLocks noGrp="1"/>
          </p:cNvSpPr>
          <p:nvPr>
            <p:ph type="ftr" sz="quarter" idx="11"/>
          </p:nvPr>
        </p:nvSpPr>
        <p:spPr/>
        <p:txBody>
          <a:bodyPr/>
          <a:lstStyle/>
          <a:p>
            <a:pPr lvl="0"/>
            <a:endParaRPr lang="ru-RU"/>
          </a:p>
        </p:txBody>
      </p:sp>
      <p:sp>
        <p:nvSpPr>
          <p:cNvPr id="6" name="Slide Number Placeholder 5"/>
          <p:cNvSpPr>
            <a:spLocks noGrp="1"/>
          </p:cNvSpPr>
          <p:nvPr>
            <p:ph type="sldNum" sz="quarter" idx="12"/>
          </p:nvPr>
        </p:nvSpPr>
        <p:spPr/>
        <p:txBody>
          <a:bodyPr/>
          <a:lstStyle/>
          <a:p>
            <a:pPr lvl="0"/>
            <a:fld id="{D803579E-C143-412F-BE05-DAF1D6D0EDE1}"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5" name="Footer Placeholder 4"/>
          <p:cNvSpPr>
            <a:spLocks noGrp="1"/>
          </p:cNvSpPr>
          <p:nvPr>
            <p:ph type="ftr" sz="quarter" idx="11"/>
          </p:nvPr>
        </p:nvSpPr>
        <p:spPr/>
        <p:txBody>
          <a:bodyPr/>
          <a:lstStyle/>
          <a:p>
            <a:pPr lvl="0"/>
            <a:endParaRPr lang="ru-RU"/>
          </a:p>
        </p:txBody>
      </p:sp>
      <p:sp>
        <p:nvSpPr>
          <p:cNvPr id="6" name="Slide Number Placeholder 5"/>
          <p:cNvSpPr>
            <a:spLocks noGrp="1"/>
          </p:cNvSpPr>
          <p:nvPr>
            <p:ph type="sldNum" sz="quarter" idx="12"/>
          </p:nvPr>
        </p:nvSpPr>
        <p:spPr>
          <a:xfrm>
            <a:off x="10566400" y="6416676"/>
            <a:ext cx="1016000" cy="365125"/>
          </a:xfrm>
        </p:spPr>
        <p:txBody>
          <a:bodyPr/>
          <a:lstStyle/>
          <a:p>
            <a:pPr lvl="0"/>
            <a:fld id="{F6716865-71B8-4FAF-B36E-B1F12AA30363}"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6" name="Footer Placeholder 5"/>
          <p:cNvSpPr>
            <a:spLocks noGrp="1"/>
          </p:cNvSpPr>
          <p:nvPr>
            <p:ph type="ftr" sz="quarter" idx="11"/>
          </p:nvPr>
        </p:nvSpPr>
        <p:spPr/>
        <p:txBody>
          <a:bodyPr/>
          <a:lstStyle/>
          <a:p>
            <a:pPr lvl="0"/>
            <a:endParaRPr lang="ru-RU"/>
          </a:p>
        </p:txBody>
      </p:sp>
      <p:sp>
        <p:nvSpPr>
          <p:cNvPr id="7" name="Slide Number Placeholder 6"/>
          <p:cNvSpPr>
            <a:spLocks noGrp="1"/>
          </p:cNvSpPr>
          <p:nvPr>
            <p:ph type="sldNum" sz="quarter" idx="12"/>
          </p:nvPr>
        </p:nvSpPr>
        <p:spPr/>
        <p:txBody>
          <a:bodyPr/>
          <a:lstStyle/>
          <a:p>
            <a:pPr lvl="0"/>
            <a:fld id="{5E777A90-F09D-4C48-95ED-412FC72EDC9B}"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8" name="Footer Placeholder 7"/>
          <p:cNvSpPr>
            <a:spLocks noGrp="1"/>
          </p:cNvSpPr>
          <p:nvPr>
            <p:ph type="ftr" sz="quarter" idx="11"/>
          </p:nvPr>
        </p:nvSpPr>
        <p:spPr/>
        <p:txBody>
          <a:bodyPr/>
          <a:lstStyle/>
          <a:p>
            <a:pPr lvl="0"/>
            <a:endParaRPr lang="ru-RU"/>
          </a:p>
        </p:txBody>
      </p:sp>
      <p:sp>
        <p:nvSpPr>
          <p:cNvPr id="9" name="Slide Number Placeholder 8"/>
          <p:cNvSpPr>
            <a:spLocks noGrp="1"/>
          </p:cNvSpPr>
          <p:nvPr>
            <p:ph type="sldNum" sz="quarter" idx="12"/>
          </p:nvPr>
        </p:nvSpPr>
        <p:spPr/>
        <p:txBody>
          <a:bodyPr/>
          <a:lstStyle/>
          <a:p>
            <a:pPr lvl="0"/>
            <a:fld id="{22785EFC-ED1D-4378-A432-F1B4AF72A4D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4" name="Footer Placeholder 3"/>
          <p:cNvSpPr>
            <a:spLocks noGrp="1"/>
          </p:cNvSpPr>
          <p:nvPr>
            <p:ph type="ftr" sz="quarter" idx="11"/>
          </p:nvPr>
        </p:nvSpPr>
        <p:spPr/>
        <p:txBody>
          <a:bodyPr/>
          <a:lstStyle/>
          <a:p>
            <a:pPr lvl="0"/>
            <a:endParaRPr lang="ru-RU"/>
          </a:p>
        </p:txBody>
      </p:sp>
      <p:sp>
        <p:nvSpPr>
          <p:cNvPr id="5" name="Slide Number Placeholder 4"/>
          <p:cNvSpPr>
            <a:spLocks noGrp="1"/>
          </p:cNvSpPr>
          <p:nvPr>
            <p:ph type="sldNum" sz="quarter" idx="12"/>
          </p:nvPr>
        </p:nvSpPr>
        <p:spPr/>
        <p:txBody>
          <a:bodyPr/>
          <a:lstStyle/>
          <a:p>
            <a:pPr lvl="0"/>
            <a:fld id="{3840148D-4AA2-4B2E-9415-27CC163B300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3" name="Footer Placeholder 2"/>
          <p:cNvSpPr>
            <a:spLocks noGrp="1"/>
          </p:cNvSpPr>
          <p:nvPr>
            <p:ph type="ftr" sz="quarter" idx="11"/>
          </p:nvPr>
        </p:nvSpPr>
        <p:spPr/>
        <p:txBody>
          <a:bodyPr/>
          <a:lstStyle/>
          <a:p>
            <a:pPr lvl="0"/>
            <a:endParaRPr lang="ru-RU"/>
          </a:p>
        </p:txBody>
      </p:sp>
      <p:sp>
        <p:nvSpPr>
          <p:cNvPr id="4" name="Slide Number Placeholder 3"/>
          <p:cNvSpPr>
            <a:spLocks noGrp="1"/>
          </p:cNvSpPr>
          <p:nvPr>
            <p:ph type="sldNum" sz="quarter" idx="12"/>
          </p:nvPr>
        </p:nvSpPr>
        <p:spPr/>
        <p:txBody>
          <a:bodyPr/>
          <a:lstStyle/>
          <a:p>
            <a:pPr lvl="0"/>
            <a:fld id="{50BAABA8-88F8-4D41-B64A-1E947E355990}" type="slidenum">
              <a:rPr lang="ru-RU" smtClean="0"/>
              <a:t>‹#›</a:t>
            </a:fld>
            <a:endParaRPr lang="ru-RU"/>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6" name="Footer Placeholder 5"/>
          <p:cNvSpPr>
            <a:spLocks noGrp="1"/>
          </p:cNvSpPr>
          <p:nvPr>
            <p:ph type="ftr" sz="quarter" idx="11"/>
          </p:nvPr>
        </p:nvSpPr>
        <p:spPr/>
        <p:txBody>
          <a:bodyPr/>
          <a:lstStyle/>
          <a:p>
            <a:pPr lvl="0"/>
            <a:endParaRPr lang="ru-RU"/>
          </a:p>
        </p:txBody>
      </p:sp>
      <p:sp>
        <p:nvSpPr>
          <p:cNvPr id="7" name="Slide Number Placeholder 6"/>
          <p:cNvSpPr>
            <a:spLocks noGrp="1"/>
          </p:cNvSpPr>
          <p:nvPr>
            <p:ph type="sldNum" sz="quarter" idx="12"/>
          </p:nvPr>
        </p:nvSpPr>
        <p:spPr/>
        <p:txBody>
          <a:bodyPr/>
          <a:lstStyle/>
          <a:p>
            <a:pPr lvl="0"/>
            <a:fld id="{7A0A2C9F-1193-4A29-96E6-5E74C635488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6" name="Footer Placeholder 5"/>
          <p:cNvSpPr>
            <a:spLocks noGrp="1"/>
          </p:cNvSpPr>
          <p:nvPr>
            <p:ph type="ftr" sz="quarter" idx="11"/>
          </p:nvPr>
        </p:nvSpPr>
        <p:spPr/>
        <p:txBody>
          <a:bodyPr/>
          <a:lstStyle/>
          <a:p>
            <a:pPr lvl="0"/>
            <a:endParaRPr lang="ru-RU"/>
          </a:p>
        </p:txBody>
      </p:sp>
      <p:sp>
        <p:nvSpPr>
          <p:cNvPr id="7" name="Slide Number Placeholder 6"/>
          <p:cNvSpPr>
            <a:spLocks noGrp="1"/>
          </p:cNvSpPr>
          <p:nvPr>
            <p:ph type="sldNum" sz="quarter" idx="12"/>
          </p:nvPr>
        </p:nvSpPr>
        <p:spPr/>
        <p:txBody>
          <a:bodyPr/>
          <a:lstStyle/>
          <a:p>
            <a:pPr lvl="0"/>
            <a:fld id="{52AD2DDF-95F3-4482-BE92-C375B11CAD3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5" name="Footer Placeholder 4"/>
          <p:cNvSpPr>
            <a:spLocks noGrp="1"/>
          </p:cNvSpPr>
          <p:nvPr>
            <p:ph type="ftr" sz="quarter" idx="11"/>
          </p:nvPr>
        </p:nvSpPr>
        <p:spPr/>
        <p:txBody>
          <a:bodyPr/>
          <a:lstStyle/>
          <a:p>
            <a:pPr lvl="0"/>
            <a:endParaRPr lang="ru-RU"/>
          </a:p>
        </p:txBody>
      </p:sp>
      <p:sp>
        <p:nvSpPr>
          <p:cNvPr id="6" name="Slide Number Placeholder 5"/>
          <p:cNvSpPr>
            <a:spLocks noGrp="1"/>
          </p:cNvSpPr>
          <p:nvPr>
            <p:ph type="sldNum" sz="quarter" idx="12"/>
          </p:nvPr>
        </p:nvSpPr>
        <p:spPr/>
        <p:txBody>
          <a:bodyPr/>
          <a:lstStyle/>
          <a:p>
            <a:pPr lvl="0"/>
            <a:fld id="{7E26F847-B364-4100-A935-55F0A5117A8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lvl="0"/>
            <a:fld id="{EBE62ED9-ED6E-4DA7-86F6-33330ECACAED}" type="datetime1">
              <a:rPr lang="ru-RU" smtClean="0"/>
              <a:pPr lvl="0"/>
              <a:t>22.04.2021</a:t>
            </a:fld>
            <a:endParaRPr lang="ru-RU"/>
          </a:p>
        </p:txBody>
      </p:sp>
      <p:sp>
        <p:nvSpPr>
          <p:cNvPr id="5" name="Footer Placeholder 4"/>
          <p:cNvSpPr>
            <a:spLocks noGrp="1"/>
          </p:cNvSpPr>
          <p:nvPr>
            <p:ph type="ftr" sz="quarter" idx="11"/>
          </p:nvPr>
        </p:nvSpPr>
        <p:spPr/>
        <p:txBody>
          <a:bodyPr/>
          <a:lstStyle/>
          <a:p>
            <a:pPr lvl="0"/>
            <a:endParaRPr lang="ru-RU"/>
          </a:p>
        </p:txBody>
      </p:sp>
      <p:sp>
        <p:nvSpPr>
          <p:cNvPr id="6" name="Slide Number Placeholder 5"/>
          <p:cNvSpPr>
            <a:spLocks noGrp="1"/>
          </p:cNvSpPr>
          <p:nvPr>
            <p:ph type="sldNum" sz="quarter" idx="12"/>
          </p:nvPr>
        </p:nvSpPr>
        <p:spPr/>
        <p:txBody>
          <a:bodyPr/>
          <a:lstStyle/>
          <a:p>
            <a:pPr lvl="0"/>
            <a:fld id="{5929A78B-CB54-45DB-B526-482CD703BF6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lvl="0"/>
            <a:fld id="{D028F116-37E3-414C-94D1-E0029414823B}" type="datetime1">
              <a:rPr lang="ru-RU" smtClean="0"/>
              <a:pPr lvl="0"/>
              <a:t>22.04.2021</a:t>
            </a:fld>
            <a:endParaRPr lang="ru-RU"/>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lvl="0"/>
            <a:endParaRPr lang="ru-RU"/>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lvl="0"/>
            <a:fld id="{6A650209-B41D-472E-9021-9BE7A3FE0923}"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0" y="1295400"/>
            <a:ext cx="7766050" cy="1646238"/>
          </a:xfrm>
        </p:spPr>
        <p:txBody>
          <a:bodyPr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v-LV" sz="4400" dirty="0">
                <a:latin typeface="Bahnschrift SemiBold" pitchFamily="34" charset="0"/>
                <a:cs typeface="Times New Roman" pitchFamily="18" charset="0"/>
              </a:rPr>
              <a:t>Lokomotīves vadītājs</a:t>
            </a:r>
          </a:p>
        </p:txBody>
      </p:sp>
      <p:sp>
        <p:nvSpPr>
          <p:cNvPr id="3" name="Подзаголовок 2"/>
          <p:cNvSpPr txBox="1">
            <a:spLocks noGrp="1"/>
          </p:cNvSpPr>
          <p:nvPr>
            <p:ph type="subTitle" idx="4294967295"/>
          </p:nvPr>
        </p:nvSpPr>
        <p:spPr>
          <a:xfrm>
            <a:off x="0" y="3168651"/>
            <a:ext cx="9840416" cy="1052438"/>
          </a:xfrm>
        </p:spPr>
        <p:txBody>
          <a:bodyPr wrap="square" lIns="90000" tIns="45000" rIns="90000" bIns="45000"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spcAft>
                <a:spcPts val="0"/>
              </a:spcAft>
              <a:buNone/>
            </a:pPr>
            <a:r>
              <a:rPr lang="ru-RU" sz="3600" dirty="0">
                <a:solidFill>
                  <a:schemeClr val="bg1"/>
                </a:solidFill>
              </a:rPr>
              <a:t>LMT-21. </a:t>
            </a:r>
            <a:r>
              <a:rPr lang="ru-RU" sz="3600" dirty="0" err="1">
                <a:solidFill>
                  <a:schemeClr val="bg1"/>
                </a:solidFill>
              </a:rPr>
              <a:t>grupas</a:t>
            </a:r>
            <a:r>
              <a:rPr lang="ru-RU" sz="3600" dirty="0">
                <a:solidFill>
                  <a:schemeClr val="bg1"/>
                </a:solidFill>
              </a:rPr>
              <a:t>  </a:t>
            </a:r>
            <a:r>
              <a:rPr lang="ru-RU" sz="4000" dirty="0" err="1" smtClean="0">
                <a:solidFill>
                  <a:schemeClr val="bg1"/>
                </a:solidFill>
              </a:rPr>
              <a:t>prezentācija</a:t>
            </a:r>
            <a:r>
              <a:rPr lang="en-US" sz="4000" dirty="0" smtClean="0">
                <a:solidFill>
                  <a:schemeClr val="bg1"/>
                </a:solidFill>
              </a:rPr>
              <a:t>  </a:t>
            </a:r>
            <a:endParaRPr lang="ru-RU" sz="4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Profesijas apraksts:">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0" y="609600"/>
            <a:ext cx="8596313" cy="1320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v-LV" dirty="0">
                <a:latin typeface="Bahnschrift SemiBold" pitchFamily="34" charset="0"/>
              </a:rPr>
              <a:t>Profesijas apraksts:</a:t>
            </a:r>
          </a:p>
        </p:txBody>
      </p:sp>
      <p:sp>
        <p:nvSpPr>
          <p:cNvPr id="3" name="Объект 2"/>
          <p:cNvSpPr txBox="1">
            <a:spLocks noGrp="1"/>
          </p:cNvSpPr>
          <p:nvPr>
            <p:ph type="body" idx="4294967295"/>
          </p:nvPr>
        </p:nvSpPr>
        <p:spPr>
          <a:xfrm>
            <a:off x="335360" y="2204864"/>
            <a:ext cx="11136560" cy="3788692"/>
          </a:xfrm>
        </p:spPr>
        <p:txBody>
          <a:bodyPr>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sz="2400"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Elektriskās </a:t>
            </a:r>
            <a:r>
              <a:rPr lang="lv-LV" sz="2400" dirty="0">
                <a:solidFill>
                  <a:schemeClr val="bg1"/>
                </a:solidFill>
                <a:latin typeface="Times New Roman" pitchFamily="18" charset="0"/>
                <a:cs typeface="Times New Roman" pitchFamily="18" charset="0"/>
              </a:rPr>
              <a:t>lokomotīves vadītājs ir kvalificēts darbinieks. Viņam ir visas nepieciešamās zināšanas un prasmes diriģēšanai apkope, atjaunošanas darbi, kā arī elektriskās lokomotīves darbību. Viņa pienākumos ietilpst pats automašīnas sagatavošanas process, lai dotos ceļā. Lai pārliecinātos, vai viņam uzticētās iekārtas darbojas, vadītājs pārbauda aprīkojuma, ritošās daļas un signalizācijas sistēmas darbspēju.</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3" name="Объект 2"/>
          <p:cNvSpPr txBox="1">
            <a:spLocks noGrp="1"/>
          </p:cNvSpPr>
          <p:nvPr>
            <p:ph type="body" idx="4294967295"/>
          </p:nvPr>
        </p:nvSpPr>
        <p:spPr>
          <a:xfrm>
            <a:off x="1919536" y="2132856"/>
            <a:ext cx="9001000" cy="3907582"/>
          </a:xfrm>
        </p:spPr>
        <p:txBody>
          <a:bodyPr>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sz="2400"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Lai </a:t>
            </a:r>
            <a:r>
              <a:rPr lang="lv-LV" sz="2400" dirty="0">
                <a:solidFill>
                  <a:schemeClr val="bg1"/>
                </a:solidFill>
                <a:latin typeface="Times New Roman" pitchFamily="18" charset="0"/>
                <a:cs typeface="Times New Roman" pitchFamily="18" charset="0"/>
              </a:rPr>
              <a:t>iegūtu pielaidi patstāvīgam darbam, elektriskās lokomotīves vadītājam jāiziet medicīniskā komisija, kurai jāatklāj, ka nav kontrindikāciju darbam. Pēc tam darbinieks tiks pārbaudīts pirms katras maiņas. Tiks pārbaudīta viņa redze, refleksi, smalkā motorika. Viņi veiks arī asins analīzi, ja tajā tiek konstatētas alkohola vai narkotiku pēdas, vadītāju nevar atļaut strādāt. Turklāt paredzēts, ka speciālists tiks sodīts par darba disciplīnas pārkāpumiem</a:t>
            </a:r>
            <a:r>
              <a:rPr lang="lv-LV" sz="2400" dirty="0" smtClean="0">
                <a:solidFill>
                  <a:schemeClr val="bg1"/>
                </a:solidFill>
                <a:latin typeface="Times New Roman" pitchFamily="18" charset="0"/>
                <a:cs typeface="Times New Roman" pitchFamily="18" charset="0"/>
              </a:rPr>
              <a:t>.</a:t>
            </a:r>
            <a:r>
              <a:rPr lang="en-US" sz="2400" dirty="0" smtClean="0">
                <a:solidFill>
                  <a:schemeClr val="bg1"/>
                </a:solidFill>
                <a:latin typeface="Times New Roman" pitchFamily="18" charset="0"/>
                <a:cs typeface="Times New Roman" pitchFamily="18" charset="0"/>
              </a:rPr>
              <a:t>   </a:t>
            </a:r>
            <a:endParaRPr lang="lv-LV" sz="2400" dirty="0">
              <a:solidFill>
                <a:schemeClr val="bg1"/>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3" name="Объект 2"/>
          <p:cNvSpPr txBox="1">
            <a:spLocks noGrp="1"/>
          </p:cNvSpPr>
          <p:nvPr>
            <p:ph type="body" idx="4294967295"/>
          </p:nvPr>
        </p:nvSpPr>
        <p:spPr>
          <a:xfrm>
            <a:off x="1271464" y="2132856"/>
            <a:ext cx="10009112" cy="3907582"/>
          </a:xfrm>
        </p:spPr>
        <p:txBody>
          <a:bodyPr>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sz="2400"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Pirms </a:t>
            </a:r>
            <a:r>
              <a:rPr lang="lv-LV" sz="2400" dirty="0">
                <a:solidFill>
                  <a:schemeClr val="bg1"/>
                </a:solidFill>
                <a:latin typeface="Times New Roman" pitchFamily="18" charset="0"/>
                <a:cs typeface="Times New Roman" pitchFamily="18" charset="0"/>
              </a:rPr>
              <a:t>darba uzsākšanas autovadītājam jāveic vairākas instruktāžas par darba aizsardzību, drošību un pirmās nodrošināšanas metodēm medicīniskā aprūpe upuri. Speciālists šādu apmācību iziet regulāri, saskaņā ar grafiku. Tomēr, ja rodas neparasta situācija vai tiek iegādāts jauns aprīkojums, notiks neplānoti instruktāži. Pamatojoties uz viņu rezultātiem, vadītājs nokārto sertifikātu. Neapmierinošu rezultātu gadījumā viņu nevar atļaut strādāt.</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lum/>
            <a:alphaModFix/>
          </a:blip>
          <a:srcRect/>
          <a:stretch>
            <a:fillRect/>
          </a:stretch>
        </p:blipFill>
        <p:spPr>
          <a:xfrm>
            <a:off x="547200" y="545400"/>
            <a:ext cx="8782200" cy="55501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Profesijas galvenie trūkumi:">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0" y="609600"/>
            <a:ext cx="8596313" cy="1320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v-LV" dirty="0">
                <a:latin typeface="Bahnschrift SemiBold" pitchFamily="34" charset="0"/>
              </a:rPr>
              <a:t>Profesijas galvenie trūkumi:</a:t>
            </a:r>
          </a:p>
        </p:txBody>
      </p:sp>
      <p:sp>
        <p:nvSpPr>
          <p:cNvPr id="3" name="Текст 2"/>
          <p:cNvSpPr txBox="1">
            <a:spLocks noGrp="1"/>
          </p:cNvSpPr>
          <p:nvPr>
            <p:ph type="body" idx="4294967295"/>
          </p:nvPr>
        </p:nvSpPr>
        <p:spPr>
          <a:xfrm>
            <a:off x="983432" y="2132856"/>
            <a:ext cx="3201218" cy="576262"/>
          </a:xfrm>
        </p:spPr>
        <p:txBody>
          <a:bodyPr anchor="t">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Clr>
                <a:srgbClr val="FFCA08"/>
              </a:buClr>
              <a:buSzPct val="80000"/>
              <a:buFont typeface="Wingdings 3"/>
              <a:buChar char=""/>
            </a:pPr>
            <a:r>
              <a:rPr lang="en-US" sz="2400" dirty="0" err="1" smtClean="0">
                <a:solidFill>
                  <a:schemeClr val="bg1"/>
                </a:solidFill>
                <a:latin typeface="Times New Roman" pitchFamily="18" charset="0"/>
                <a:cs typeface="Times New Roman" pitchFamily="18" charset="0"/>
              </a:rPr>
              <a:t>Veselība</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4" name="Объект 3"/>
          <p:cNvSpPr txBox="1">
            <a:spLocks noGrp="1"/>
          </p:cNvSpPr>
          <p:nvPr>
            <p:ph type="body" idx="4294967295"/>
          </p:nvPr>
        </p:nvSpPr>
        <p:spPr>
          <a:xfrm>
            <a:off x="3359696" y="2852936"/>
            <a:ext cx="6624736" cy="3384376"/>
          </a:xfrm>
        </p:spPr>
        <p:txBody>
          <a:bodyPr anchor="t">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lv-LV" sz="2400" dirty="0">
                <a:solidFill>
                  <a:schemeClr val="bg1"/>
                </a:solidFill>
                <a:latin typeface="Times New Roman" pitchFamily="18" charset="0"/>
                <a:cs typeface="Times New Roman" pitchFamily="18" charset="0"/>
              </a:rPr>
              <a:t>Nākamajam darbiniekam jābūt fiziski veselīgam. Par vadītājiem netiek pieņemti cilvēki ar muskuļu un skeleta sistēmas problēmām, sirds, asinsvadu slimībām, bronhiālo astmu. Vīzijā nevar būt novirzes no normas. Cilvēki ar krāsu aklumu, tuvredzību vai hiperopiju šeit nav atļauti. Pirms katras izlidošanas ārsts pārbauda autovadītājus. Pārbauda spiedienu, sirdsdarbības ātrumu, ķermeņa temperatūru. Arī ārsts veic asins analīzi asinīs.</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Ilgtermiņa apmācība:">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0" y="609600"/>
            <a:ext cx="8596313" cy="1320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v-LV" dirty="0">
                <a:latin typeface="Bahnschrift SemiBold" pitchFamily="34" charset="0"/>
              </a:rPr>
              <a:t>Ilgtermiņa apmācība:</a:t>
            </a:r>
          </a:p>
        </p:txBody>
      </p:sp>
      <p:sp>
        <p:nvSpPr>
          <p:cNvPr id="3" name="Объект 2"/>
          <p:cNvSpPr txBox="1">
            <a:spLocks noGrp="1"/>
          </p:cNvSpPr>
          <p:nvPr>
            <p:ph type="body" idx="4294967295"/>
          </p:nvPr>
        </p:nvSpPr>
        <p:spPr>
          <a:xfrm>
            <a:off x="2279576" y="2276872"/>
            <a:ext cx="8352928" cy="3960440"/>
          </a:xfrm>
        </p:spPr>
        <p:txBody>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Šī</a:t>
            </a:r>
            <a:r>
              <a:rPr lang="lv-LV" sz="2400" dirty="0">
                <a:solidFill>
                  <a:schemeClr val="bg1"/>
                </a:solidFill>
                <a:latin typeface="Times New Roman" pitchFamily="18" charset="0"/>
                <a:cs typeface="Times New Roman" pitchFamily="18" charset="0"/>
              </a:rPr>
              <a:t>, iespējams, ir viena no ilgākajām apmācības profesijām. Vispirms jums jāstājas tennikumā,  lai iegūtu  lokomotīvju  palīga profesiju. Tur, izmantojot īpašus simulatorus, students iemācās vadīt vilcienu. Pēc četru gadu sagatavošanās un veiksmīgas eksāmenu nokārtošanas   viņš palīdz pirmās klases braucējam darbā.</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3" name="Объект 2"/>
          <p:cNvSpPr txBox="1">
            <a:spLocks noGrp="1"/>
          </p:cNvSpPr>
          <p:nvPr>
            <p:ph type="body" idx="4294967295"/>
          </p:nvPr>
        </p:nvSpPr>
        <p:spPr>
          <a:xfrm>
            <a:off x="2207568" y="2204864"/>
            <a:ext cx="8784976" cy="3960440"/>
          </a:xfrm>
        </p:spPr>
        <p:txBody>
          <a:bodyPr>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endParaRPr lang="lv-LV" sz="2400" dirty="0">
              <a:latin typeface="Trebuchet MS" pitchFamily="18"/>
            </a:endParaRPr>
          </a:p>
          <a:p>
            <a:pPr marL="0" lvl="0" indent="0">
              <a:spcBef>
                <a:spcPts val="1001"/>
              </a:spcBef>
              <a:spcAft>
                <a:spcPts val="0"/>
              </a:spcAft>
              <a:buNone/>
            </a:pPr>
            <a:r>
              <a:rPr lang="lv-LV" sz="2400" dirty="0">
                <a:solidFill>
                  <a:schemeClr val="bg1"/>
                </a:solidFill>
                <a:latin typeface="Times New Roman" pitchFamily="18" charset="0"/>
                <a:cs typeface="Times New Roman" pitchFamily="18" charset="0"/>
              </a:rPr>
              <a:t>Lai veiksmīgi paaugstinātu pirmās klases braucēju, jums ir jāpārkvalificējas atkārtoti. Tādējādi viss apmācības periods no ceļu tehnikuma audzēkņa līdz pirmās klases vadītājam ilgst apmēram desmit gadus. Tas ir garāks pat par ārsta profesiju.</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lum/>
            <a:alphaModFix/>
          </a:blip>
          <a:srcRect/>
          <a:stretch>
            <a:fillRect/>
          </a:stretch>
        </p:blipFill>
        <p:spPr>
          <a:xfrm>
            <a:off x="634680" y="609480"/>
            <a:ext cx="8047800" cy="581616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Galīgā uzmanība:">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0" y="609600"/>
            <a:ext cx="8596313" cy="1320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v-LV" dirty="0">
                <a:latin typeface="Bahnschrift SemiBold" pitchFamily="34" charset="0"/>
              </a:rPr>
              <a:t>Galīgā uzmanība:</a:t>
            </a:r>
          </a:p>
        </p:txBody>
      </p:sp>
      <p:sp>
        <p:nvSpPr>
          <p:cNvPr id="3" name="Объект 2"/>
          <p:cNvSpPr txBox="1">
            <a:spLocks noGrp="1"/>
          </p:cNvSpPr>
          <p:nvPr>
            <p:ph type="body" idx="4294967295"/>
          </p:nvPr>
        </p:nvSpPr>
        <p:spPr>
          <a:xfrm>
            <a:off x="479376" y="2420888"/>
            <a:ext cx="11352584" cy="4004716"/>
          </a:xfrm>
        </p:spPr>
        <p:txBody>
          <a:bodyPr>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lv-LV" sz="2400" dirty="0">
                <a:solidFill>
                  <a:schemeClr val="bg1"/>
                </a:solidFill>
                <a:latin typeface="Times New Roman" pitchFamily="18" charset="0"/>
                <a:cs typeface="Times New Roman" pitchFamily="18" charset="0"/>
              </a:rPr>
              <a:t>Lokomotīvju vadīšana ļoti atbildīga profesija... Pirms došanās ceļā vadītājam jāpārbauda sava lokomotīve. Pārbauda automātisko savienotāju, bremzes, spilventiņu, atsperu, ass kārbu biezumu, pareizu gaisa sadalītāja regulēšanu. Uzmanīgi skatās uz blīvējumu klātbūtni degvielas tvertnē un agregātos, pareizu rokturu atvēršanu. Tas viss ir garantija braucienam bez negadījumiem. Kopā ar autovadītāja palīgu viņš saņem instrukcijas pirms brauciena. Tad viņš saņem  pārvadājumu dokumentus.</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3" name="Объект 4"/>
          <p:cNvSpPr txBox="1">
            <a:spLocks noGrp="1"/>
          </p:cNvSpPr>
          <p:nvPr>
            <p:ph type="body" idx="4294967295"/>
          </p:nvPr>
        </p:nvSpPr>
        <p:spPr>
          <a:xfrm>
            <a:off x="0" y="2160588"/>
            <a:ext cx="10992544" cy="3788692"/>
          </a:xfrm>
        </p:spPr>
        <p:txBody>
          <a:bodyPr>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sz="2400"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Brauciena </a:t>
            </a:r>
            <a:r>
              <a:rPr lang="lv-LV" sz="2400" dirty="0">
                <a:solidFill>
                  <a:schemeClr val="bg1"/>
                </a:solidFill>
                <a:latin typeface="Times New Roman" pitchFamily="18" charset="0"/>
                <a:cs typeface="Times New Roman" pitchFamily="18" charset="0"/>
              </a:rPr>
              <a:t>laikā vadītājam ilgstoši jāsēž pie vadības paneļa. Šīs garās un nogurdinošās stundas ir pietiekami nogurdinošas. Lai novērstu vadītāja aizmigšanu, regulāri tiek dots signāls, iedegas spilgta gaisma. Ja vadītājs nepiespiež modrības rokturi, viņš aizmiga vai zaudēja samaņu. Šajā gadījumā tiek aktivizēta vilciena automātiskā apstāšanās.</a:t>
            </a:r>
          </a:p>
          <a:p>
            <a:pPr marL="0" lvl="0" indent="0">
              <a:spcBef>
                <a:spcPts val="1001"/>
              </a:spcBef>
              <a:spcAft>
                <a:spcPts val="0"/>
              </a:spcAft>
              <a:buNone/>
            </a:pPr>
            <a:r>
              <a:rPr lang="lv-LV" sz="2400" dirty="0">
                <a:solidFill>
                  <a:schemeClr val="bg1"/>
                </a:solidFill>
                <a:latin typeface="Times New Roman" pitchFamily="18" charset="0"/>
                <a:cs typeface="Times New Roman" pitchFamily="18" charset="0"/>
              </a:rPr>
              <a:t>Arī vadītājam ir nepieciešams ātra reaģēšana ārkārtas situācijās... Lai to izdarītu, pat ceļu tehniskajā skolā tiek izmantots īpašs simulators, lai apmācītu reaģēšanu ārkārtas situācijās un to novēršanu.</a:t>
            </a: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lum/>
            <a:alphaModFix/>
          </a:blip>
          <a:srcRect/>
          <a:stretch>
            <a:fillRect/>
          </a:stretch>
        </p:blipFill>
        <p:spPr>
          <a:xfrm>
            <a:off x="1512000" y="1152000"/>
            <a:ext cx="6480000" cy="4320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Pozitīvās puses:">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0" y="609600"/>
            <a:ext cx="8596313" cy="13208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lv-LV" dirty="0">
                <a:latin typeface="Bahnschrift SemiBold" pitchFamily="34" charset="0"/>
              </a:rPr>
              <a:t>Pozitīvās</a:t>
            </a:r>
            <a:r>
              <a:rPr lang="lv-LV" dirty="0"/>
              <a:t> puses:</a:t>
            </a:r>
          </a:p>
        </p:txBody>
      </p:sp>
      <p:sp>
        <p:nvSpPr>
          <p:cNvPr id="3" name="Текст 2"/>
          <p:cNvSpPr txBox="1">
            <a:spLocks noGrp="1"/>
          </p:cNvSpPr>
          <p:nvPr>
            <p:ph type="body" idx="4294967295"/>
          </p:nvPr>
        </p:nvSpPr>
        <p:spPr>
          <a:xfrm>
            <a:off x="0" y="2160588"/>
            <a:ext cx="4583832" cy="620340"/>
          </a:xfrm>
        </p:spPr>
        <p:txBody>
          <a:bodyPr anchor="t">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Clr>
                <a:srgbClr val="FFCA08"/>
              </a:buClr>
              <a:buSzPct val="80000"/>
              <a:buFont typeface="Wingdings 3"/>
              <a:buChar char=""/>
            </a:pPr>
            <a:r>
              <a:rPr lang="lv-LV"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Romantika</a:t>
            </a:r>
            <a:r>
              <a:rPr lang="en-US" sz="2400" dirty="0">
                <a:solidFill>
                  <a:schemeClr val="bg1"/>
                </a:solidFill>
                <a:latin typeface="Times New Roman" pitchFamily="18" charset="0"/>
                <a:cs typeface="Times New Roman" pitchFamily="18" charset="0"/>
              </a:rPr>
              <a:t>...</a:t>
            </a:r>
          </a:p>
        </p:txBody>
      </p:sp>
      <p:sp>
        <p:nvSpPr>
          <p:cNvPr id="4" name="Объект 3"/>
          <p:cNvSpPr txBox="1">
            <a:spLocks noGrp="1"/>
          </p:cNvSpPr>
          <p:nvPr>
            <p:ph type="body" idx="4294967295"/>
          </p:nvPr>
        </p:nvSpPr>
        <p:spPr>
          <a:xfrm>
            <a:off x="0" y="2736850"/>
            <a:ext cx="5231904" cy="3500462"/>
          </a:xfrm>
        </p:spPr>
        <p:txBody>
          <a:bodyPr anchor="t">
            <a:no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sz="2400"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Tieši </a:t>
            </a:r>
            <a:r>
              <a:rPr lang="lv-LV" sz="2400" dirty="0">
                <a:solidFill>
                  <a:schemeClr val="bg1"/>
                </a:solidFill>
                <a:latin typeface="Times New Roman" pitchFamily="18" charset="0"/>
                <a:cs typeface="Times New Roman" pitchFamily="18" charset="0"/>
              </a:rPr>
              <a:t>romantika, mīlestība pret vilcieniem daudzus jauniešus stumj ceļu tehnikumos. Vakara vēsums, kafija, lai neaizmigtu, riteņu skaņa, ceļš, kas iet ārpus horizonta, kustība nezināmā virzienā. Visas šīs romantiskās domas un idejas iedvesmo piedzīvojumus un paceļ nezināmā plīvuru. Galu galā, strādājot par mašīnistu, jūs varat ceļot gar valsts garumu.</a:t>
            </a:r>
          </a:p>
        </p:txBody>
      </p:sp>
      <p:sp>
        <p:nvSpPr>
          <p:cNvPr id="5" name="Текст 4"/>
          <p:cNvSpPr txBox="1">
            <a:spLocks noGrp="1"/>
          </p:cNvSpPr>
          <p:nvPr>
            <p:ph type="body" idx="4294967295"/>
          </p:nvPr>
        </p:nvSpPr>
        <p:spPr>
          <a:xfrm>
            <a:off x="8005763" y="2160588"/>
            <a:ext cx="4186237" cy="576262"/>
          </a:xfrm>
        </p:spPr>
        <p:txBody>
          <a:bodyPr anchor="t">
            <a:normAutofit/>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Clr>
                <a:srgbClr val="FFCA08"/>
              </a:buClr>
              <a:buSzPct val="80000"/>
              <a:buFont typeface="Wingdings 3"/>
              <a:buChar char=""/>
            </a:pPr>
            <a:r>
              <a:rPr lang="lv-LV"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Godājams</a:t>
            </a:r>
            <a:r>
              <a:rPr lang="en-US" sz="2400" dirty="0" smtClean="0">
                <a:solidFill>
                  <a:schemeClr val="bg1"/>
                </a:solidFill>
                <a:latin typeface="Times New Roman" pitchFamily="18" charset="0"/>
                <a:cs typeface="Times New Roman" pitchFamily="18" charset="0"/>
              </a:rPr>
              <a:t> </a:t>
            </a:r>
            <a:r>
              <a:rPr lang="en-US" sz="2400" dirty="0" err="1" smtClean="0">
                <a:solidFill>
                  <a:schemeClr val="bg1"/>
                </a:solidFill>
                <a:latin typeface="Times New Roman" pitchFamily="18" charset="0"/>
                <a:cs typeface="Times New Roman" pitchFamily="18" charset="0"/>
              </a:rPr>
              <a:t>darbs</a:t>
            </a:r>
            <a:r>
              <a:rPr lang="en-US" sz="2400" dirty="0" smtClean="0">
                <a:solidFill>
                  <a:schemeClr val="bg1"/>
                </a:solidFill>
                <a:latin typeface="Times New Roman" pitchFamily="18" charset="0"/>
                <a:cs typeface="Times New Roman" pitchFamily="18" charset="0"/>
              </a:rPr>
              <a:t>...</a:t>
            </a:r>
            <a:endParaRPr lang="en-US" sz="2400" dirty="0">
              <a:solidFill>
                <a:schemeClr val="bg1"/>
              </a:solidFill>
              <a:latin typeface="Times New Roman" pitchFamily="18" charset="0"/>
              <a:cs typeface="Times New Roman" pitchFamily="18" charset="0"/>
            </a:endParaRPr>
          </a:p>
        </p:txBody>
      </p:sp>
      <p:sp>
        <p:nvSpPr>
          <p:cNvPr id="6" name="Объект 5"/>
          <p:cNvSpPr txBox="1">
            <a:spLocks noGrp="1"/>
          </p:cNvSpPr>
          <p:nvPr>
            <p:ph type="body" idx="4294967295"/>
          </p:nvPr>
        </p:nvSpPr>
        <p:spPr>
          <a:xfrm>
            <a:off x="8005763" y="2736850"/>
            <a:ext cx="4186237" cy="3303588"/>
          </a:xfrm>
        </p:spPr>
        <p:txBody>
          <a:bodyPr anchor="t">
            <a:normAutofit fontScale="92500"/>
          </a:bodyPr>
          <a:lstStyle>
            <a:defPPr marL="432000" lvl="0" indent="-324000" algn="l" rtl="0" hangingPunct="1">
              <a:spcBef>
                <a:spcPts val="0"/>
              </a:spcBef>
              <a:spcAft>
                <a:spcPts val="1417"/>
              </a:spcAft>
              <a:buSzPct val="45000"/>
              <a:buFont typeface="StarSymbol"/>
              <a:buNone/>
              <a:defRPr lang="lv-LV" sz="1800" b="0" i="0" u="none" strike="noStrike" kern="1200" spc="0">
                <a:ln>
                  <a:noFill/>
                </a:ln>
                <a:solidFill>
                  <a:srgbClr val="404040"/>
                </a:solidFill>
                <a:latin typeface="Trebuchet MS"/>
                <a:ea typeface="Microsoft YaHei" pitchFamily="2"/>
                <a:cs typeface="Arial Unicode MS" pitchFamily="2"/>
              </a:defRPr>
            </a:defPPr>
            <a:lvl1pPr marL="432000" lvl="0" indent="-324000" algn="l" rtl="0" hangingPunct="1">
              <a:spcBef>
                <a:spcPts val="0"/>
              </a:spcBef>
              <a:spcAft>
                <a:spcPts val="1417"/>
              </a:spcAft>
              <a:buSzPct val="45000"/>
              <a:buFont typeface="StarSymbol"/>
              <a:buChar char="●"/>
              <a:defRPr lang="lv-LV" sz="1800" b="0" i="0" u="none" strike="noStrike" kern="1200" spc="0">
                <a:ln>
                  <a:noFill/>
                </a:ln>
                <a:solidFill>
                  <a:srgbClr val="404040"/>
                </a:solidFill>
                <a:latin typeface="Trebuchet MS"/>
                <a:ea typeface="Microsoft YaHei" pitchFamily="2"/>
                <a:cs typeface="Arial Unicode MS" pitchFamily="2"/>
              </a:defRPr>
            </a:lvl1pPr>
            <a:lvl2pPr marL="864000" lvl="1" indent="-324000" algn="l" rtl="0" hangingPunct="1">
              <a:spcBef>
                <a:spcPts val="0"/>
              </a:spcBef>
              <a:spcAft>
                <a:spcPts val="1134"/>
              </a:spcAft>
              <a:buSzPct val="75000"/>
              <a:buFont typeface="StarSymbol"/>
              <a:buChar char="–"/>
              <a:defRPr lang="lv-LV" sz="1400" b="0" i="0" u="none" strike="noStrike" kern="1200" spc="0">
                <a:ln>
                  <a:noFill/>
                </a:ln>
                <a:solidFill>
                  <a:srgbClr val="404040"/>
                </a:solidFill>
                <a:latin typeface="Trebuchet MS"/>
                <a:ea typeface="Microsoft YaHei" pitchFamily="2"/>
                <a:cs typeface="Arial Unicode MS" pitchFamily="2"/>
              </a:defRPr>
            </a:lvl2pPr>
            <a:lvl3pPr marL="1295999" lvl="2" indent="-288000" algn="l" rtl="0" hangingPunct="1">
              <a:spcBef>
                <a:spcPts val="0"/>
              </a:spcBef>
              <a:spcAft>
                <a:spcPts val="850"/>
              </a:spcAft>
              <a:buSzPct val="4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3pPr>
            <a:lvl4pPr marL="1728000" lvl="3" indent="-216000" algn="l" rtl="0" hangingPunct="1">
              <a:spcBef>
                <a:spcPts val="0"/>
              </a:spcBef>
              <a:spcAft>
                <a:spcPts val="567"/>
              </a:spcAft>
              <a:buSzPct val="75000"/>
              <a:buFont typeface="StarSymbol"/>
              <a:buChar char="–"/>
              <a:defRPr lang="lv-LV" sz="1200" b="0" i="0" u="none" strike="noStrike" kern="1200" spc="0">
                <a:ln>
                  <a:noFill/>
                </a:ln>
                <a:solidFill>
                  <a:srgbClr val="404040"/>
                </a:solidFill>
                <a:latin typeface="Trebuchet MS"/>
                <a:ea typeface="Microsoft YaHei" pitchFamily="2"/>
                <a:cs typeface="Arial Unicode MS" pitchFamily="2"/>
              </a:defRPr>
            </a:lvl4pPr>
            <a:lvl5pPr marL="2160000" lvl="4"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5pPr>
            <a:lvl6pPr marL="2592000" lvl="5"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6pPr>
            <a:lvl7pPr marL="3024000" lvl="6"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7pPr>
            <a:lvl8pPr marL="3456000" lvl="7"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8pPr>
            <a:lvl9pPr marL="3887999" lvl="8" indent="-216000" algn="l" rtl="0" hangingPunct="1">
              <a:spcBef>
                <a:spcPts val="0"/>
              </a:spcBef>
              <a:spcAft>
                <a:spcPts val="283"/>
              </a:spcAft>
              <a:buSzPct val="45000"/>
              <a:buFont typeface="StarSymbol"/>
              <a:buChar char="●"/>
              <a:defRPr lang="lv-LV" sz="2000" b="0" i="0" u="none" strike="noStrike" kern="1200" spc="0">
                <a:ln>
                  <a:noFill/>
                </a:ln>
                <a:solidFill>
                  <a:srgbClr val="404040"/>
                </a:solidFill>
                <a:latin typeface="Trebuchet MS"/>
                <a:ea typeface="Microsoft YaHei" pitchFamily="2"/>
                <a:cs typeface="Arial Unicode MS" pitchFamily="2"/>
              </a:defRPr>
            </a:lvl9pPr>
          </a:lstStyle>
          <a:p>
            <a:pPr marL="0" lvl="0" indent="0">
              <a:spcBef>
                <a:spcPts val="1001"/>
              </a:spcBef>
              <a:spcAft>
                <a:spcPts val="0"/>
              </a:spcAft>
              <a:buNone/>
            </a:pPr>
            <a:r>
              <a:rPr lang="en-US" dirty="0" smtClean="0">
                <a:solidFill>
                  <a:schemeClr val="bg1"/>
                </a:solidFill>
                <a:latin typeface="Times New Roman" pitchFamily="18" charset="0"/>
                <a:cs typeface="Times New Roman" pitchFamily="18" charset="0"/>
              </a:rPr>
              <a:t>  </a:t>
            </a:r>
            <a:r>
              <a:rPr lang="lv-LV" sz="2400" dirty="0" smtClean="0">
                <a:solidFill>
                  <a:schemeClr val="bg1"/>
                </a:solidFill>
                <a:latin typeface="Times New Roman" pitchFamily="18" charset="0"/>
                <a:cs typeface="Times New Roman" pitchFamily="18" charset="0"/>
              </a:rPr>
              <a:t>Mašīnista </a:t>
            </a:r>
            <a:r>
              <a:rPr lang="lv-LV" sz="2400" dirty="0">
                <a:solidFill>
                  <a:schemeClr val="bg1"/>
                </a:solidFill>
                <a:latin typeface="Times New Roman" pitchFamily="18" charset="0"/>
                <a:cs typeface="Times New Roman" pitchFamily="18" charset="0"/>
              </a:rPr>
              <a:t>profesija ir diezgan godājama. Dzelzceļnieku rangu tabulā viņa ir augstā pozīcijā. Tā kā darbs ir ļoti atbildīgs, tas prasa lielu uzmanību un koncentrēšanos. Ne visi spēj kļūt par vilciena vadītāju. Vadītājs ir vissvarīgākais visā lokomotīvē. Tāpēc uz viņu gulstas vēl lielāka atbildības nasta</a:t>
            </a:r>
            <a:r>
              <a:rPr lang="lv-LV" sz="2400" dirty="0" smtClean="0">
                <a:solidFill>
                  <a:schemeClr val="bg1"/>
                </a:solidFill>
                <a:latin typeface="Times New Roman" pitchFamily="18" charset="0"/>
                <a:cs typeface="Times New Roman" pitchFamily="18" charset="0"/>
              </a:rPr>
              <a:t>.</a:t>
            </a:r>
            <a:r>
              <a:rPr lang="en-US" sz="2400" dirty="0" smtClean="0">
                <a:solidFill>
                  <a:schemeClr val="bg1"/>
                </a:solidFill>
                <a:latin typeface="Times New Roman" pitchFamily="18" charset="0"/>
                <a:cs typeface="Times New Roman" pitchFamily="18" charset="0"/>
              </a:rPr>
              <a:t> </a:t>
            </a:r>
            <a:endParaRPr lang="lv-LV" sz="2400" dirty="0">
              <a:solidFill>
                <a:schemeClr val="bg1"/>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un9-53.userapi.com/impg/nUqWLhjU46uzKYLg_pUygXWmwNfnlRwkxY4-0Q/wT7EjrCazKo.jpg?size=1000x679&amp;quality=96&amp;sign=ecb546da920e831b36b8fdcd0eee3106&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409" y="332656"/>
            <a:ext cx="8377955"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611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un9-8.userapi.com/impg/mtAqENdbrLuQBnSNGIWHljDnvlhL-k2_mndOxA/YROQTFi7aBQ.jpg?size=1024x679&amp;quality=96&amp;sign=a0a1849e81abfff88457fc9352fa0002&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086" y="476672"/>
            <a:ext cx="8470431"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30624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un9-64.userapi.com/impg/0reH8IcoF8YAvhFRLiXreeZDoSDFPFXCOXd0eA/zv7G1PofRKU.jpg?size=800x500&amp;quality=96&amp;sign=2a25a22df7eb4ebe93aa5392bab50323&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01" y="692696"/>
            <a:ext cx="8311276" cy="5194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21905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sun9-27.userapi.com/impg/lOhjKCn95kVVB3SbUE1gecsCi3m7bUschVz_tg/UM1FL3IEl4E.jpg?size=714x477&amp;quality=96&amp;sign=d470ddec1f8571a9f1709d68db9f5828&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432" y="764704"/>
            <a:ext cx="7770920" cy="5191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02932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2996952"/>
            <a:ext cx="10972800" cy="1143000"/>
          </a:xfrm>
        </p:spPr>
        <p:txBody>
          <a:bodyPr>
            <a:normAutofit/>
          </a:bodyPr>
          <a:lstStyle/>
          <a:p>
            <a:r>
              <a:rPr lang="lv-LV" sz="5000" dirty="0" smtClean="0">
                <a:latin typeface="Bahnschrift SemiBold" pitchFamily="34" charset="0"/>
              </a:rPr>
              <a:t>Paldies </a:t>
            </a:r>
            <a:r>
              <a:rPr lang="lv-LV" sz="5000" smtClean="0">
                <a:latin typeface="Bahnschrift SemiBold" pitchFamily="34" charset="0"/>
              </a:rPr>
              <a:t>par </a:t>
            </a:r>
            <a:r>
              <a:rPr lang="lv-LV" sz="5000" smtClean="0">
                <a:latin typeface="Bahnschrift SemiBold" pitchFamily="34" charset="0"/>
              </a:rPr>
              <a:t>uzmanību</a:t>
            </a:r>
            <a:r>
              <a:rPr lang="lv-LV" sz="5000" dirty="0" smtClean="0">
                <a:latin typeface="Bahnschrift SemiBold" pitchFamily="34" charset="0"/>
              </a:rPr>
              <a:t>!!!</a:t>
            </a:r>
            <a:endParaRPr lang="en-US" sz="5000" dirty="0">
              <a:solidFill>
                <a:schemeClr val="tx1"/>
              </a:solidFill>
              <a:latin typeface="Bahnschrift SemiBold" pitchFamily="34" charset="0"/>
            </a:endParaRPr>
          </a:p>
        </p:txBody>
      </p:sp>
    </p:spTree>
    <p:extLst>
      <p:ext uri="{BB962C8B-B14F-4D97-AF65-F5344CB8AC3E}">
        <p14:creationId xmlns:p14="http://schemas.microsoft.com/office/powerpoint/2010/main" val="2542935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TotalTime>
  <Words>654</Words>
  <Application>Microsoft Office PowerPoint</Application>
  <PresentationFormat>Произвольный</PresentationFormat>
  <Paragraphs>23</Paragraphs>
  <Slides>18</Slides>
  <Notes>13</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Apex</vt:lpstr>
      <vt:lpstr>Lokomotīves vadītājs</vt:lpstr>
      <vt:lpstr>Profesijas apraksts:</vt:lpstr>
      <vt:lpstr>Презентация PowerPoint</vt:lpstr>
      <vt:lpstr>Презентация PowerPoint</vt:lpstr>
      <vt:lpstr>Презентация PowerPoint</vt:lpstr>
      <vt:lpstr>Profesijas galvenie trūkumi:</vt:lpstr>
      <vt:lpstr>Ilgtermiņa apmācība:</vt:lpstr>
      <vt:lpstr>Презентация PowerPoint</vt:lpstr>
      <vt:lpstr>Презентация PowerPoint</vt:lpstr>
      <vt:lpstr>Galīgā uzmanība:</vt:lpstr>
      <vt:lpstr>Презентация PowerPoint</vt:lpstr>
      <vt:lpstr>Презентация PowerPoint</vt:lpstr>
      <vt:lpstr>Pozitīvās puses:</vt:lpstr>
      <vt:lpstr>Презентация PowerPoint</vt:lpstr>
      <vt:lpstr>Презентация PowerPoint</vt:lpstr>
      <vt:lpstr>Презентация PowerPoint</vt:lpstr>
      <vt:lpstr>Презентация PowerPoint</vt:lpstr>
      <vt:lpstr>Paldies par uzmanību!!!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Lokomotīves vadītājs</dc:title>
  <dc:creator>User</dc:creator>
  <cp:lastModifiedBy>HP</cp:lastModifiedBy>
  <cp:revision>17</cp:revision>
  <dcterms:modified xsi:type="dcterms:W3CDTF">2021-04-22T06:26:00Z</dcterms:modified>
</cp:coreProperties>
</file>