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77" r:id="rId4"/>
    <p:sldId id="278" r:id="rId5"/>
    <p:sldId id="279" r:id="rId6"/>
    <p:sldId id="280" r:id="rId7"/>
    <p:sldId id="281" r:id="rId8"/>
    <p:sldId id="285" r:id="rId9"/>
    <p:sldId id="282" r:id="rId10"/>
    <p:sldId id="283" r:id="rId11"/>
    <p:sldId id="284" r:id="rId12"/>
    <p:sldId id="286" r:id="rId13"/>
    <p:sldId id="287" r:id="rId14"/>
    <p:sldId id="288" r:id="rId15"/>
    <p:sldId id="289" r:id="rId16"/>
    <p:sldId id="292" r:id="rId17"/>
    <p:sldId id="290" r:id="rId18"/>
    <p:sldId id="291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B27F4-E912-4A09-BB8B-3AFDF50F3A60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E2B26-B637-4ABA-BA81-F404AD27BA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8B9E5-89AD-462A-A375-0EE472BD73D7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5F08C-5F32-459F-A6B7-1178FCD44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D0B0B-B7B8-4034-8CE6-0CE152E0933F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1345B-DA27-4EE0-A891-A79383FA1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3C448-7457-4710-8FC3-F1348A285B54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706CF-068A-4A73-B9C9-5CFB4290A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4A5EB-0AFA-4CF8-9F86-EE04A59B15F4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5B132-5908-438F-9E44-0A1100BEA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16428-EEB6-439F-B44E-2E6C8C69D202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32A9C-00D3-43F5-8CF8-12218E3491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485DD-E749-4102-85CF-2C6CE951EF0D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677D-0669-4FEF-B7C7-267432022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CD7CA-FBCD-4705-8FE9-69DDC17CF7DB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8C76-C866-4B7A-8E1A-E41731B580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1FE68-B641-4ADD-9343-37EB4121663F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62D7D-C360-4904-9511-26FF8B703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20BED-B923-4EFA-A996-353DA82F037A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A0A81-8DA4-450E-987E-30FDC6EC0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C1343-47B4-4D74-B074-AE28A6BF8F15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9B55F-618C-4859-AF98-90D412D96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6B7A1A-8529-406E-A1B9-B8821D566813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790EDE-96B0-4DF3-954E-39B4ED9953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2018 Vecumnieku draudzē</a:t>
            </a:r>
            <a:endParaRPr lang="en-US" b="1" dirty="0"/>
          </a:p>
        </p:txBody>
      </p:sp>
      <p:pic>
        <p:nvPicPr>
          <p:cNvPr id="1026" name="Picture 2" descr="https://1.bp.blogspot.com/-V_LMCd1S2SY/VuflZOKAmVI/AAAAAAAAAAU/EiFxyu8PmYI3fyoaM3uGVRYwF1XF_sSlACPcBGAYYCw/s640/titulbil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33500"/>
            <a:ext cx="7929618" cy="552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Jūlijs 2018</a:t>
            </a:r>
            <a:endParaRPr lang="en-US" b="1" dirty="0" smtClean="0"/>
          </a:p>
        </p:txBody>
      </p:sp>
      <p:pic>
        <p:nvPicPr>
          <p:cNvPr id="24578" name="Picture 2" descr="https://2.bp.blogspot.com/-DLvcaCHu0Pw/WxkyLVSX6iI/AAAAAAAADTY/NCoG7f4f83EUzzOuKM7d2gSvcqoTn_YcwCLcBGAs/s640/CC%2Breklama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268264"/>
            <a:ext cx="4786314" cy="358973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929190" y="2643182"/>
            <a:ext cx="4007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Jauniešu brauciens</a:t>
            </a:r>
            <a:endParaRPr lang="en-US" sz="3200" dirty="0"/>
          </a:p>
        </p:txBody>
      </p:sp>
      <p:pic>
        <p:nvPicPr>
          <p:cNvPr id="24580" name="Picture 4" descr="https://3.bp.blogspot.com/-WFPmIGX8BJA/VyMu9LilutI/AAAAAAAAAiQ/nmxpN2pTcLw-kFOEUfK9e9U1akaxV9vVACLcB/s400/kapu-svet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2984"/>
            <a:ext cx="4511872" cy="300039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500042"/>
            <a:ext cx="2483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Kapu svētki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 descr="https://photos.app.goo.gl/gZmx6bceQ8BWuwfH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9" y="2919998"/>
            <a:ext cx="7000892" cy="3938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Augusts 2018</a:t>
            </a:r>
            <a:endParaRPr lang="en-US" b="1" dirty="0" smtClean="0"/>
          </a:p>
        </p:txBody>
      </p:sp>
      <p:pic>
        <p:nvPicPr>
          <p:cNvPr id="23556" name="Picture 4" descr="https://photos.app.goo.gl/DTcZh9GsbNTy5mMk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142984"/>
            <a:ext cx="533403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0" y="500042"/>
            <a:ext cx="4283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Izstāde “Par dzīvību”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6072198" y="1285860"/>
            <a:ext cx="26431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 smtClean="0"/>
              <a:t>Vasaras nometne Raunā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857488" y="-142900"/>
            <a:ext cx="6286512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Augusts 2018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142852"/>
            <a:ext cx="3440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Draudzes dienas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5857884" y="2571744"/>
            <a:ext cx="3302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Laivu brauciens</a:t>
            </a:r>
            <a:endParaRPr lang="en-US" sz="3200" dirty="0"/>
          </a:p>
        </p:txBody>
      </p:sp>
      <p:pic>
        <p:nvPicPr>
          <p:cNvPr id="30728" name="Picture 8" descr="https://4.bp.blogspot.com/-loxuNTEdOIg/W3wcghWwc5I/AAAAAAAADfU/eZBiAg3ThvAWBMIRfPgl6cj7B0PcZw1gQCKgBGAs/s640/2018-08-19%2B17.27.26.jpg"/>
          <p:cNvPicPr>
            <a:picLocks noChangeAspect="1" noChangeArrowheads="1"/>
          </p:cNvPicPr>
          <p:nvPr/>
        </p:nvPicPr>
        <p:blipFill>
          <a:blip r:embed="rId2"/>
          <a:srcRect t="26563"/>
          <a:stretch>
            <a:fillRect/>
          </a:stretch>
        </p:blipFill>
        <p:spPr bwMode="auto">
          <a:xfrm>
            <a:off x="0" y="714356"/>
            <a:ext cx="5715008" cy="3147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6" name="Picture 6" descr="https://lh3.googleusercontent.com/cfl1LCmWGqt926FoGc6eoK5NWvlWUv7Hjj52e4pAQeNHTxnbTpDsVrPpUjTtHREaWUPDF7Hf2HoyqynE3OeyGCLYf5QvKKSwWgZIptdze7cskYq-y6KAzMIb2ydJR6JdDoe6_g0_gw60tgiq-gFtEcnix3gJCrf0slrf0NaigtOZt946ZuKuaVqGdBAVCNRMPUdXrGW0VHFXVTs7HWXZrf5O7kDoYhd3QRaUSModLaQrQHdXVj7cEOntq4v1EpzdlEEwSJwhvuSammMXLoWeqTcTvCgtar_Nn5F4kfCNRCqJ5hTx-2QtJlM5oD3Klw5OxKiNEF3Cx6qvUUWYnE9ZTwheOrkv0lmbop89G5yvHzwGZUcJ_kK_UiGnATmfeCqCgFgXQ0c-kASVpav33mAPSH82V2vyEj6wReo9JIE3dES24_LBdh3PY-UFnS_JrQpIZgGytB90EBWA1jjfya3ltxT7KBLMU8Z_fhIUDXCLJLwBglI8gDU9AiX-Lxr4JaAwNX2fJSSUXAnKUrAS-0geuO9z9czIdmqOYgcDaJ2JwqTkcXgVIfO73fMPCRWycYNjj-fXgRduxM8zk0Nma-UBuXQ6ksS6nOpCFCh_YtOID-BcEYnliNSYxyH47W3Uv3iJ07crgFjPIlXp9smlLwWMBet8XTzgoboxrEvPj2jgIoYtaFRhvRi7faguupkebyJAPQB7paK5xWfuvxaPjRCzGplp=w843-h632-no"/>
          <p:cNvPicPr>
            <a:picLocks noChangeAspect="1" noChangeArrowheads="1"/>
          </p:cNvPicPr>
          <p:nvPr/>
        </p:nvPicPr>
        <p:blipFill>
          <a:blip r:embed="rId3"/>
          <a:srcRect t="19304"/>
          <a:stretch>
            <a:fillRect/>
          </a:stretch>
        </p:blipFill>
        <p:spPr bwMode="auto">
          <a:xfrm>
            <a:off x="3000364" y="3141202"/>
            <a:ext cx="6143636" cy="371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14810" cy="714380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Augusts 2018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3951553" y="0"/>
            <a:ext cx="5192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Uzbrauktuve pie baznīcas</a:t>
            </a:r>
            <a:endParaRPr lang="en-US" sz="3200" dirty="0"/>
          </a:p>
        </p:txBody>
      </p:sp>
      <p:pic>
        <p:nvPicPr>
          <p:cNvPr id="29698" name="Picture 2" descr="https://3.bp.blogspot.com/-B2J1TS05_fQ/W28CeQOR-wI/AAAAAAAADac/KIaV3_W8aqwSP4JfPoE5XmUQT-98sw53ACLcBGAs/s640/2018-08-11%2B14.59.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6715173" cy="4196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s://1.bp.blogspot.com/-mpImpxq_8A4/W-Qzc1blZqI/AAAAAAAADrY/WQCo7ETcrrUBV1Z8K7bo4iEa7jP50SukACLcBGAs/s640/DSC_02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923705"/>
            <a:ext cx="4429124" cy="2934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Septembris 2018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3281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Bīskaps ciemos</a:t>
            </a:r>
            <a:endParaRPr lang="en-US" sz="3200" dirty="0"/>
          </a:p>
        </p:txBody>
      </p:sp>
      <p:pic>
        <p:nvPicPr>
          <p:cNvPr id="28674" name="Picture 2" descr="https://1.bp.blogspot.com/-iUtsUJZZcMY/W5_NvSVS1zI/AAAAAAAADiY/ZIG180PHec8ke4CQTmvqT4RIhZndPfWhQCLcBGAs/s640/Biskaps%2BHan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5902858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https://lh3.googleusercontent.com/gp5RjV5kdPK1f2UUT1FGM8jXp3JDVSU7afONwXnXFR8YDPtC9ceXJZN8CLk7lloZndM3_sTmDuTz5JuaN8xGlnD3oYIkSQMhxO-HG4XXYQzoAfDTex_5g4pZPz_c50z8zNW0Dbj4camPg3PdsMfG_8vHic-AnFbw-Mk_FLoidZ2rXM_txDXBLhPPQwHrdW_DBz8nZSVlcVqqjQBpbfDQUFOUbgSILvUB3P7MRN82oBAdwuXBDh5SmPHOyyRLv9XAfjUCpTsFD71Fm-Mgd6NkLDlo5TCabxklzPh4U6bNj9rPju2HB3qtLM_dnc_5Gz8MZMOCTn4Aog29QD8cS3v8u6GM3FgdxMb1oiLqU_vVWIXvp_SYZYRoazegAm06kWwyFnhIXR9jghzlbn6ktRro-rVqA97ZEMQOHcYNlOYiZ_bYSFXpFeUy_RSETsH3Td4MueGHZupivTcgB9VquctnluHq0lAzUtpoELspNUIFi0VLlyxZVAVBPsMbAvKyaGxLbTLgNwcsj4pkXn1kNmIutv9nq32jL9WA9-Xym97wrZ9bVaP3qy2FP3Jq85H5SQcnPNk8K9JkFtmvtYI4BlCXfAWNXqGkAMKKq89An0HY5J4YboWAQiUc7IykbB3eZCniiY7gDf0xtu5AZtiCqlIJy-kORijvVcfQFjXAr9pwCPXzvinnOFkNgL-Id1hXUsRw0zrmvcnY-ZQBKH7X4BIcntUJ=w355-h63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2625" y="838199"/>
            <a:ext cx="3381375" cy="6019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s://photos.app.goo.gl/vpiLW9hbc4dWWvYR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643309"/>
            <a:ext cx="5715008" cy="3214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Oktobris 2018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41008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err="1" smtClean="0"/>
              <a:t>Ekskusija</a:t>
            </a:r>
            <a:r>
              <a:rPr lang="lv-LV" sz="3200" b="1" dirty="0" smtClean="0"/>
              <a:t> - Zemgale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5294869" y="2571744"/>
            <a:ext cx="384913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3200" b="1" dirty="0" smtClean="0"/>
              <a:t>Svētdienas skolas </a:t>
            </a:r>
          </a:p>
          <a:p>
            <a:pPr algn="ctr"/>
            <a:r>
              <a:rPr lang="lv-LV" sz="3200" b="1" dirty="0" smtClean="0"/>
              <a:t>atsākšanās</a:t>
            </a:r>
            <a:endParaRPr lang="en-US" sz="3200" dirty="0"/>
          </a:p>
        </p:txBody>
      </p:sp>
      <p:pic>
        <p:nvPicPr>
          <p:cNvPr id="27650" name="Picture 2" descr="https://photos.app.goo.gl/dqGw9vJbb4oGKmUX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071546"/>
            <a:ext cx="533403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Oktobris 2018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12009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Talka</a:t>
            </a:r>
            <a:endParaRPr lang="en-US" sz="3200" dirty="0"/>
          </a:p>
        </p:txBody>
      </p:sp>
      <p:pic>
        <p:nvPicPr>
          <p:cNvPr id="34818" name="Picture 2" descr="https://lh3.googleusercontent.com/-8qRNw-3T5lnf-zormAJmfrmMEJ-rtL4A6DvQc2WnTAi4wbVWkLDJ9NPLm0sdzHBr03OIKq-s482s6OvP39DELR8i5nUne7nb9gziuyRgxVOKBC0zaUaTqBFeP7FsuwtonewahlbVCl9bE-Q1vc6mA_F70Y-NbOry1S8XCdn9qzpHvk4ZXyX2XILfYsPBbOywZtQWe7xIxJ77NGdS2ciRg0LZGOvObmcoFJ643mcoS2ao9eD6WN4e1nVuWiQzmEQNGr3PczeJPABx9cdmSTzWUSbExlPk6TjbTmXRU85gK6rCMxL2XDLoZzBwMuZft2wr2a1oXLHO57jr3pjcaj2xBLgfwuaDHL5RTCNss-5cHtgqZ1cBfGFfnveY8AIVkjQMUGqvlEy_Z5ghIA-ZtROT5SIdWEMBoXaVKh1qXhFwni0QfpxupDUNSoH2MIF195lqOwM8098D-3rtRN5udnn9_a0mlNGitHKlrLvxDzUdF9sAzdLXl9NwA16kawJ0A6CqyqX8JA0-ywYvM3fuVM2XAsx4RWF6aPov0rDA5zrZQGXFOqcWYHucb9739ynOJOWbwCj_o63IDxSqEZsdaJvOPshCL-LZBuIVUcDRfGmfTdowhN38PlrvyCOA_oa74L5MpQNVD23cOQwSNsOgfwOjbTQc0zPsLBoM8nUH4zkGiUGf6I29CySijGpyzfChSwnXBkkXYdwCKdVL6dIbH7hq9JT=w740-h632-no"/>
          <p:cNvPicPr>
            <a:picLocks noChangeAspect="1" noChangeArrowheads="1"/>
          </p:cNvPicPr>
          <p:nvPr/>
        </p:nvPicPr>
        <p:blipFill>
          <a:blip r:embed="rId2"/>
          <a:srcRect t="20490" r="19932"/>
          <a:stretch>
            <a:fillRect/>
          </a:stretch>
        </p:blipFill>
        <p:spPr bwMode="auto">
          <a:xfrm>
            <a:off x="1214414" y="571480"/>
            <a:ext cx="5643570" cy="478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012258"/>
            <a:ext cx="7715272" cy="3845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Novembris 2018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48269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Latvietība un Kristietība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6143636" y="3000372"/>
            <a:ext cx="19607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Koncerts</a:t>
            </a:r>
            <a:endParaRPr lang="en-US" sz="3200" dirty="0"/>
          </a:p>
        </p:txBody>
      </p:sp>
      <p:pic>
        <p:nvPicPr>
          <p:cNvPr id="31746" name="Picture 2" descr="https://photos.app.goo.gl/MB1f59VNUSkDxaYr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071546"/>
            <a:ext cx="584204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875" y="3705225"/>
            <a:ext cx="6334125" cy="315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Decembris 2018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1643042" y="714356"/>
            <a:ext cx="5852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Ziemassvētku dievkalpojums</a:t>
            </a:r>
            <a:endParaRPr lang="en-US" sz="32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8486775" cy="528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3.bp.blogspot.com/-ysL7ELGliOE/WlObSMSxB2I/AAAAAAAAC7k/x8nc4pO7NN4MQC9z20_Ynb0Q3S8iqoAsACKgBGAs/s640/2018-01-06%2B10.20.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428999"/>
            <a:ext cx="6096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Janvāris 2018 Nometne</a:t>
            </a:r>
            <a:endParaRPr lang="en-US" b="1" dirty="0" smtClean="0"/>
          </a:p>
        </p:txBody>
      </p:sp>
      <p:pic>
        <p:nvPicPr>
          <p:cNvPr id="5122" name="Picture 2" descr="https://2.bp.blogspot.com/-JH_8jAUQyN0/WlOa7ZU_GTI/AAAAAAAAC7c/g4SMw_chnSI_8F8AifRiGWlUMtXNabQPgCKgBGAs/s640/2018-01-06%2B12.47.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480"/>
            <a:ext cx="6357950" cy="3576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s://4.bp.blogspot.com/-u-M9L-Lulmk/WovufJ5M3pI/AAAAAAAAC_k/d6DOK8K8slwk_Of6KErMz2QyxepaSnWtACLcBGAs/s640/2018-02-11%2B11.57.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428999"/>
            <a:ext cx="6096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Februāris 2018</a:t>
            </a:r>
            <a:endParaRPr lang="en-US" b="1" dirty="0" smtClean="0"/>
          </a:p>
        </p:txBody>
      </p:sp>
      <p:pic>
        <p:nvPicPr>
          <p:cNvPr id="22530" name="Picture 2" descr="https://4.bp.blogspot.com/-wzRpuv5DPbs/WovvNTcCG6I/AAAAAAAAC_w/A5VN_4959WwgtYQVnP26BK3_5NLqtmVwgCLcBGAs/s640/2018-02-18%2B11.41.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6096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642910" y="500042"/>
            <a:ext cx="18710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Alvim 75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215074" y="2786058"/>
            <a:ext cx="24609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Pilnsapulce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Marts 2018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00298" y="642918"/>
            <a:ext cx="44662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Krusta ceļš uz Bārbeli</a:t>
            </a:r>
            <a:endParaRPr lang="en-US" sz="3200" dirty="0"/>
          </a:p>
        </p:txBody>
      </p:sp>
      <p:pic>
        <p:nvPicPr>
          <p:cNvPr id="21508" name="Picture 4" descr="https://1.bp.blogspot.com/-NHwOichBU1M/Wr9t38yufQI/AAAAAAAADEw/oBeJC7u5r_IDjmMZA6jLBHsUHIeO3UUzwCKgBGAs/s640/2018-03-30%2B11.40.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7"/>
            <a:ext cx="6096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2" descr="https://2.bp.blogspot.com/-qgtMSUg2wJc/Wr9t37p1yoI/AAAAAAAADEw/1Lzi3HjaSFgFdn3b6-Ko62zYDmAV2yrIACKgBGAs/s640/2018-03-30%2B12.37.06.jpg"/>
          <p:cNvPicPr>
            <a:picLocks noChangeAspect="1" noChangeArrowheads="1"/>
          </p:cNvPicPr>
          <p:nvPr/>
        </p:nvPicPr>
        <p:blipFill>
          <a:blip r:embed="rId3"/>
          <a:srcRect t="10417"/>
          <a:stretch>
            <a:fillRect/>
          </a:stretch>
        </p:blipFill>
        <p:spPr bwMode="auto">
          <a:xfrm>
            <a:off x="3048000" y="3571876"/>
            <a:ext cx="6096000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Marts 2018</a:t>
            </a:r>
            <a:endParaRPr lang="en-US" b="1" dirty="0" smtClean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401050" cy="5153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357158" y="714356"/>
            <a:ext cx="86323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Draudzes padomes rekolekcijas diena Vallē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s://4.bp.blogspot.com/-5zO_3irZRGI/Wvq7VAbCPxI/AAAAAAAADMw/JBZtG8a_ji8BRa3uoAePoCdOT97gVqnVQCLcBGAs/s640/2018-04-08%2B12.02.06.jpg"/>
          <p:cNvPicPr>
            <a:picLocks noChangeAspect="1" noChangeArrowheads="1"/>
          </p:cNvPicPr>
          <p:nvPr/>
        </p:nvPicPr>
        <p:blipFill>
          <a:blip r:embed="rId2"/>
          <a:srcRect t="31641"/>
          <a:stretch>
            <a:fillRect/>
          </a:stretch>
        </p:blipFill>
        <p:spPr bwMode="auto">
          <a:xfrm>
            <a:off x="5715000" y="0"/>
            <a:ext cx="3429000" cy="4167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-1071602" y="4500570"/>
            <a:ext cx="6215074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Aprīlis 2018</a:t>
            </a:r>
            <a:endParaRPr lang="en-US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214282" y="500042"/>
            <a:ext cx="2164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Lielā talka</a:t>
            </a:r>
            <a:endParaRPr lang="en-US" sz="3200" dirty="0"/>
          </a:p>
        </p:txBody>
      </p:sp>
      <p:pic>
        <p:nvPicPr>
          <p:cNvPr id="19458" name="Picture 2" descr="https://photos.app.goo.gl/MQc8QSflnyil6vB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2984"/>
            <a:ext cx="5216106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https://4.bp.blogspot.com/-mDhwYKpseTk/WqZxWhqHd_I/AAAAAAAADA8/8vzvgSCf5Yc844kipRf6JHzmqA2t0r7XwCLcBGAs/s640/KMS%2B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3482575"/>
            <a:ext cx="5143504" cy="337542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571868" y="0"/>
            <a:ext cx="2164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Iesvētības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3" grpId="0"/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43438" y="-142900"/>
            <a:ext cx="4500562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Maijs 2018</a:t>
            </a:r>
            <a:endParaRPr lang="en-US" b="1" dirty="0" smtClean="0"/>
          </a:p>
        </p:txBody>
      </p:sp>
      <p:pic>
        <p:nvPicPr>
          <p:cNvPr id="18434" name="Picture 2" descr="https://3.bp.blogspot.com/-j6Wqk9grOEY/Wvq44ig4VgI/AAAAAAAADMY/0GSJ82gFoJgQKWE5ENTI_sRw1K7mv8zVgCKgBGAs/s640/2018-05-04%2B15.35.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4"/>
            <a:ext cx="5357818" cy="3094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0" y="0"/>
            <a:ext cx="3918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Karoga iesvētīšana</a:t>
            </a:r>
            <a:endParaRPr lang="en-US" sz="3200" dirty="0"/>
          </a:p>
        </p:txBody>
      </p:sp>
      <p:pic>
        <p:nvPicPr>
          <p:cNvPr id="18436" name="Picture 4" descr="https://3.bp.blogspot.com/-tp79wc_aAx0/WwZ7_VgabjI/AAAAAAAADSg/od-Dx06XsusHbf40g-s9mHiJIIHYSrh0ACKgBGAs/s640/2018-05-19%2B18.26.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487" y="3214687"/>
            <a:ext cx="6477001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5367245" y="2786058"/>
            <a:ext cx="3919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Ekskursija Palangā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43438" y="-142900"/>
            <a:ext cx="4500562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Maijs 2018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328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Pateicības pasākums</a:t>
            </a:r>
            <a:endParaRPr lang="en-US" sz="3200" dirty="0"/>
          </a:p>
        </p:txBody>
      </p:sp>
      <p:pic>
        <p:nvPicPr>
          <p:cNvPr id="26626" name="Picture 2" descr="https://photos.app.goo.gl/lqU06T8SWY10VgO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6350044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https://photos.app.goo.gl/iXH1Pgiy6qj65LrB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001" y="3500439"/>
            <a:ext cx="5968999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85720" y="5288340"/>
            <a:ext cx="2857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 smtClean="0"/>
              <a:t>Svētdienas skolas noslēgums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Jūni</a:t>
            </a:r>
            <a:r>
              <a:rPr lang="lv-LV" sz="3600" b="1" dirty="0" smtClean="0"/>
              <a:t>js 2018</a:t>
            </a:r>
            <a:endParaRPr lang="en-US" b="1" dirty="0" smtClean="0"/>
          </a:p>
        </p:txBody>
      </p:sp>
      <p:pic>
        <p:nvPicPr>
          <p:cNvPr id="25602" name="Picture 2" descr="https://2.bp.blogspot.com/-zWJQ_igwpAg/WxlVDRPtALI/AAAAAAAADTk/OUVMogibiAAHD8ancglzNuQL6SCV0hPbgCLcBGAs/s640/2018-06-07%2B16.47.25-2.jpg"/>
          <p:cNvPicPr>
            <a:picLocks noChangeAspect="1" noChangeArrowheads="1"/>
          </p:cNvPicPr>
          <p:nvPr/>
        </p:nvPicPr>
        <p:blipFill>
          <a:blip r:embed="rId2"/>
          <a:srcRect t="28126" b="4687"/>
          <a:stretch>
            <a:fillRect/>
          </a:stretch>
        </p:blipFill>
        <p:spPr bwMode="auto">
          <a:xfrm>
            <a:off x="0" y="1071546"/>
            <a:ext cx="609600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0" y="500042"/>
            <a:ext cx="2938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Baznīcu nakts</a:t>
            </a:r>
            <a:endParaRPr lang="en-US" sz="3200" dirty="0"/>
          </a:p>
        </p:txBody>
      </p:sp>
      <p:pic>
        <p:nvPicPr>
          <p:cNvPr id="25604" name="Picture 4" descr="https://1.bp.blogspot.com/-n5bBSUmsgEw/WylCgMbywsI/AAAAAAAADUo/oQKlXSJNQJ88Zq0HrBompKhRzlYTCvlHACLcBGAs/s640/2018-06-10%2B11.34.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714488"/>
            <a:ext cx="3429000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1857356" y="6273225"/>
            <a:ext cx="3826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Lektori, Skolotājas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101</Words>
  <Application>Microsoft Office PowerPoint</Application>
  <PresentationFormat>On-screen Show (4:3)</PresentationFormat>
  <Paragraphs>45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2018 Vecumnieku draudzē</vt:lpstr>
      <vt:lpstr>Janvāris 2018 Nometne</vt:lpstr>
      <vt:lpstr>Februāris 2018</vt:lpstr>
      <vt:lpstr>Marts 2018</vt:lpstr>
      <vt:lpstr>Marts 2018</vt:lpstr>
      <vt:lpstr>Aprīlis 2018</vt:lpstr>
      <vt:lpstr>Maijs 2018</vt:lpstr>
      <vt:lpstr>Maijs 2018</vt:lpstr>
      <vt:lpstr>Jūnijs 2018</vt:lpstr>
      <vt:lpstr>Jūlijs 2018</vt:lpstr>
      <vt:lpstr>Augusts 2018</vt:lpstr>
      <vt:lpstr>Augusts 2018</vt:lpstr>
      <vt:lpstr>Augusts 2018</vt:lpstr>
      <vt:lpstr>Septembris 2018</vt:lpstr>
      <vt:lpstr>Oktobris 2018</vt:lpstr>
      <vt:lpstr>Oktobris 2018</vt:lpstr>
      <vt:lpstr>Novembris 2018</vt:lpstr>
      <vt:lpstr>Decembris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Pasākumi pirms dievkalpojuma</dc:title>
  <dc:creator>Your User Name</dc:creator>
  <cp:lastModifiedBy>user</cp:lastModifiedBy>
  <cp:revision>93</cp:revision>
  <dcterms:created xsi:type="dcterms:W3CDTF">2010-03-31T16:57:16Z</dcterms:created>
  <dcterms:modified xsi:type="dcterms:W3CDTF">2019-03-09T16:54:47Z</dcterms:modified>
</cp:coreProperties>
</file>