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57" r:id="rId3"/>
    <p:sldId id="277" r:id="rId4"/>
    <p:sldId id="278" r:id="rId5"/>
    <p:sldId id="279" r:id="rId6"/>
    <p:sldId id="280" r:id="rId7"/>
    <p:sldId id="281" r:id="rId8"/>
    <p:sldId id="285" r:id="rId9"/>
    <p:sldId id="282" r:id="rId10"/>
    <p:sldId id="283" r:id="rId11"/>
    <p:sldId id="284" r:id="rId12"/>
    <p:sldId id="286" r:id="rId13"/>
    <p:sldId id="287" r:id="rId14"/>
    <p:sldId id="288" r:id="rId15"/>
    <p:sldId id="289" r:id="rId16"/>
    <p:sldId id="292" r:id="rId17"/>
    <p:sldId id="290" r:id="rId18"/>
    <p:sldId id="291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73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B27F4-E912-4A09-BB8B-3AFDF50F3A60}" type="datetimeFigureOut">
              <a:rPr lang="en-US"/>
              <a:pPr>
                <a:defRPr/>
              </a:pPr>
              <a:t>3/9/2019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E2B26-B637-4ABA-BA81-F404AD27BA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8B9E5-89AD-462A-A375-0EE472BD73D7}" type="datetimeFigureOut">
              <a:rPr lang="en-US"/>
              <a:pPr>
                <a:defRPr/>
              </a:pPr>
              <a:t>3/9/2019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5F08C-5F32-459F-A6B7-1178FCD440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5D0B0B-B7B8-4034-8CE6-0CE152E0933F}" type="datetimeFigureOut">
              <a:rPr lang="en-US"/>
              <a:pPr>
                <a:defRPr/>
              </a:pPr>
              <a:t>3/9/2019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1345B-DA27-4EE0-A891-A79383FA1C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83C448-7457-4710-8FC3-F1348A285B54}" type="datetimeFigureOut">
              <a:rPr lang="en-US"/>
              <a:pPr>
                <a:defRPr/>
              </a:pPr>
              <a:t>3/9/2019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D706CF-068A-4A73-B9C9-5CFB4290AE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4A5EB-0AFA-4CF8-9F86-EE04A59B15F4}" type="datetimeFigureOut">
              <a:rPr lang="en-US"/>
              <a:pPr>
                <a:defRPr/>
              </a:pPr>
              <a:t>3/9/2019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E5B132-5908-438F-9E44-0A1100BEA1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16428-EEB6-439F-B44E-2E6C8C69D202}" type="datetimeFigureOut">
              <a:rPr lang="en-US"/>
              <a:pPr>
                <a:defRPr/>
              </a:pPr>
              <a:t>3/9/2019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32A9C-00D3-43F5-8CF8-12218E3491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7485DD-E749-4102-85CF-2C6CE951EF0D}" type="datetimeFigureOut">
              <a:rPr lang="en-US"/>
              <a:pPr>
                <a:defRPr/>
              </a:pPr>
              <a:t>3/9/2019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68677D-0669-4FEF-B7C7-2674320223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1CD7CA-FBCD-4705-8FE9-69DDC17CF7DB}" type="datetimeFigureOut">
              <a:rPr lang="en-US"/>
              <a:pPr>
                <a:defRPr/>
              </a:pPr>
              <a:t>3/9/2019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28C76-C866-4B7A-8E1A-E41731B580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1FE68-B641-4ADD-9343-37EB4121663F}" type="datetimeFigureOut">
              <a:rPr lang="en-US"/>
              <a:pPr>
                <a:defRPr/>
              </a:pPr>
              <a:t>3/9/2019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62D7D-C360-4904-9511-26FF8B703C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20BED-B923-4EFA-A996-353DA82F037A}" type="datetimeFigureOut">
              <a:rPr lang="en-US"/>
              <a:pPr>
                <a:defRPr/>
              </a:pPr>
              <a:t>3/9/2019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8A0A81-8DA4-450E-987E-30FDC6EC0B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2C1343-47B4-4D74-B074-AE28A6BF8F15}" type="datetimeFigureOut">
              <a:rPr lang="en-US"/>
              <a:pPr>
                <a:defRPr/>
              </a:pPr>
              <a:t>3/9/2019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9B55F-618C-4859-AF98-90D412D965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36B7A1A-8529-406E-A1B9-B8821D566813}" type="datetimeFigureOut">
              <a:rPr lang="en-US"/>
              <a:pPr>
                <a:defRPr/>
              </a:pPr>
              <a:t>3/9/2019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F790EDE-96B0-4DF3-954E-39B4ED9953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 smtClean="0"/>
              <a:t>2018 Vecumnieku draudzē</a:t>
            </a:r>
            <a:endParaRPr lang="en-US" b="1" dirty="0"/>
          </a:p>
        </p:txBody>
      </p:sp>
      <p:pic>
        <p:nvPicPr>
          <p:cNvPr id="1026" name="Picture 2" descr="https://1.bp.blogspot.com/-V_LMCd1S2SY/VuflZOKAmVI/AAAAAAAAAAU/EiFxyu8PmYI3fyoaM3uGVRYwF1XF_sSlACPcBGAYYCw/s640/titulbild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333500"/>
            <a:ext cx="7929618" cy="5524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0" y="-142900"/>
            <a:ext cx="9144000" cy="928688"/>
          </a:xfrm>
        </p:spPr>
        <p:txBody>
          <a:bodyPr/>
          <a:lstStyle/>
          <a:p>
            <a:pPr eaLnBrk="1" hangingPunct="1"/>
            <a:r>
              <a:rPr lang="lv-LV" sz="3600" b="1" dirty="0" smtClean="0"/>
              <a:t>Jūlijs 2018</a:t>
            </a:r>
            <a:endParaRPr lang="en-US" b="1" dirty="0" smtClean="0"/>
          </a:p>
        </p:txBody>
      </p:sp>
      <p:pic>
        <p:nvPicPr>
          <p:cNvPr id="24578" name="Picture 2" descr="https://2.bp.blogspot.com/-DLvcaCHu0Pw/WxkyLVSX6iI/AAAAAAAADTY/NCoG7f4f83EUzzOuKM7d2gSvcqoTn_YcwCLcBGAs/s640/CC%2Breklama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3268264"/>
            <a:ext cx="4786314" cy="3589736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4929190" y="2643182"/>
            <a:ext cx="40078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sz="3200" b="1" dirty="0" smtClean="0"/>
              <a:t>Jauniešu brauciens</a:t>
            </a:r>
            <a:endParaRPr lang="en-US" sz="3200" dirty="0"/>
          </a:p>
        </p:txBody>
      </p:sp>
      <p:pic>
        <p:nvPicPr>
          <p:cNvPr id="24580" name="Picture 4" descr="https://3.bp.blogspot.com/-WFPmIGX8BJA/VyMu9LilutI/AAAAAAAAAiQ/nmxpN2pTcLw-kFOEUfK9e9U1akaxV9vVACLcB/s400/kapu-svetk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42984"/>
            <a:ext cx="4511872" cy="3000396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0" y="500042"/>
            <a:ext cx="24833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sz="3200" b="1" dirty="0" smtClean="0"/>
              <a:t>Kapu svētki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4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60" name="Picture 8" descr="https://photos.app.goo.gl/gZmx6bceQ8BWuwfH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9" y="2919998"/>
            <a:ext cx="7000892" cy="39380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0" y="-142900"/>
            <a:ext cx="9144000" cy="928688"/>
          </a:xfrm>
        </p:spPr>
        <p:txBody>
          <a:bodyPr/>
          <a:lstStyle/>
          <a:p>
            <a:pPr eaLnBrk="1" hangingPunct="1"/>
            <a:r>
              <a:rPr lang="lv-LV" sz="3600" b="1" dirty="0" smtClean="0"/>
              <a:t>Augusts 2018</a:t>
            </a:r>
            <a:endParaRPr lang="en-US" b="1" dirty="0" smtClean="0"/>
          </a:p>
        </p:txBody>
      </p:sp>
      <p:pic>
        <p:nvPicPr>
          <p:cNvPr id="23556" name="Picture 4" descr="https://photos.app.goo.gl/DTcZh9GsbNTy5mMk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1142984"/>
            <a:ext cx="5334037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0" y="500042"/>
            <a:ext cx="42835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sz="3200" b="1" dirty="0" smtClean="0"/>
              <a:t>Izstāde “Par dzīvību”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6072198" y="1285860"/>
            <a:ext cx="264317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v-LV" sz="3200" b="1" dirty="0" smtClean="0"/>
              <a:t>Vasaras nometne Raunā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2857488" y="-142900"/>
            <a:ext cx="6286512" cy="928688"/>
          </a:xfrm>
        </p:spPr>
        <p:txBody>
          <a:bodyPr/>
          <a:lstStyle/>
          <a:p>
            <a:pPr eaLnBrk="1" hangingPunct="1"/>
            <a:r>
              <a:rPr lang="lv-LV" sz="3600" b="1" dirty="0" smtClean="0"/>
              <a:t>Augusts 2018</a:t>
            </a:r>
            <a:endParaRPr lang="en-US" b="1" dirty="0" smtClean="0"/>
          </a:p>
        </p:txBody>
      </p:sp>
      <p:sp>
        <p:nvSpPr>
          <p:cNvPr id="6" name="Rectangle 5"/>
          <p:cNvSpPr/>
          <p:nvPr/>
        </p:nvSpPr>
        <p:spPr>
          <a:xfrm>
            <a:off x="0" y="142852"/>
            <a:ext cx="34403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sz="3200" b="1" dirty="0" smtClean="0"/>
              <a:t>Draudzes dienas</a:t>
            </a:r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5857884" y="2571744"/>
            <a:ext cx="33025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sz="3200" b="1" dirty="0" smtClean="0"/>
              <a:t>Laivu brauciens</a:t>
            </a:r>
            <a:endParaRPr lang="en-US" sz="3200" dirty="0"/>
          </a:p>
        </p:txBody>
      </p:sp>
      <p:pic>
        <p:nvPicPr>
          <p:cNvPr id="30728" name="Picture 8" descr="https://4.bp.blogspot.com/-loxuNTEdOIg/W3wcghWwc5I/AAAAAAAADfU/eZBiAg3ThvAWBMIRfPgl6cj7B0PcZw1gQCKgBGAs/s640/2018-08-19%2B17.27.26.jpg"/>
          <p:cNvPicPr>
            <a:picLocks noChangeAspect="1" noChangeArrowheads="1"/>
          </p:cNvPicPr>
          <p:nvPr/>
        </p:nvPicPr>
        <p:blipFill>
          <a:blip r:embed="rId2"/>
          <a:srcRect t="26563"/>
          <a:stretch>
            <a:fillRect/>
          </a:stretch>
        </p:blipFill>
        <p:spPr bwMode="auto">
          <a:xfrm>
            <a:off x="0" y="714356"/>
            <a:ext cx="5715008" cy="31477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26" name="Picture 6" descr="https://lh3.googleusercontent.com/cfl1LCmWGqt926FoGc6eoK5NWvlWUv7Hjj52e4pAQeNHTxnbTpDsVrPpUjTtHREaWUPDF7Hf2HoyqynE3OeyGCLYf5QvKKSwWgZIptdze7cskYq-y6KAzMIb2ydJR6JdDoe6_g0_gw60tgiq-gFtEcnix3gJCrf0slrf0NaigtOZt946ZuKuaVqGdBAVCNRMPUdXrGW0VHFXVTs7HWXZrf5O7kDoYhd3QRaUSModLaQrQHdXVj7cEOntq4v1EpzdlEEwSJwhvuSammMXLoWeqTcTvCgtar_Nn5F4kfCNRCqJ5hTx-2QtJlM5oD3Klw5OxKiNEF3Cx6qvUUWYnE9ZTwheOrkv0lmbop89G5yvHzwGZUcJ_kK_UiGnATmfeCqCgFgXQ0c-kASVpav33mAPSH82V2vyEj6wReo9JIE3dES24_LBdh3PY-UFnS_JrQpIZgGytB90EBWA1jjfya3ltxT7KBLMU8Z_fhIUDXCLJLwBglI8gDU9AiX-Lxr4JaAwNX2fJSSUXAnKUrAS-0geuO9z9czIdmqOYgcDaJ2JwqTkcXgVIfO73fMPCRWycYNjj-fXgRduxM8zk0Nma-UBuXQ6ksS6nOpCFCh_YtOID-BcEYnliNSYxyH47W3Uv3iJ07crgFjPIlXp9smlLwWMBet8XTzgoboxrEvPj2jgIoYtaFRhvRi7faguupkebyJAPQB7paK5xWfuvxaPjRCzGplp=w843-h632-no"/>
          <p:cNvPicPr>
            <a:picLocks noChangeAspect="1" noChangeArrowheads="1"/>
          </p:cNvPicPr>
          <p:nvPr/>
        </p:nvPicPr>
        <p:blipFill>
          <a:blip r:embed="rId3"/>
          <a:srcRect t="19304"/>
          <a:stretch>
            <a:fillRect/>
          </a:stretch>
        </p:blipFill>
        <p:spPr bwMode="auto">
          <a:xfrm>
            <a:off x="3000364" y="3141202"/>
            <a:ext cx="6143636" cy="37167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6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4214810" cy="714380"/>
          </a:xfrm>
        </p:spPr>
        <p:txBody>
          <a:bodyPr/>
          <a:lstStyle/>
          <a:p>
            <a:pPr eaLnBrk="1" hangingPunct="1"/>
            <a:r>
              <a:rPr lang="lv-LV" sz="3600" b="1" dirty="0" smtClean="0"/>
              <a:t>Augusts 2018</a:t>
            </a:r>
            <a:endParaRPr lang="en-US" b="1" dirty="0" smtClean="0"/>
          </a:p>
        </p:txBody>
      </p:sp>
      <p:sp>
        <p:nvSpPr>
          <p:cNvPr id="6" name="Rectangle 5"/>
          <p:cNvSpPr/>
          <p:nvPr/>
        </p:nvSpPr>
        <p:spPr>
          <a:xfrm>
            <a:off x="3951553" y="0"/>
            <a:ext cx="51924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sz="3200" b="1" dirty="0" smtClean="0"/>
              <a:t>Uzbrauktuve pie baznīcas</a:t>
            </a:r>
            <a:endParaRPr lang="en-US" sz="3200" dirty="0"/>
          </a:p>
        </p:txBody>
      </p:sp>
      <p:pic>
        <p:nvPicPr>
          <p:cNvPr id="29698" name="Picture 2" descr="https://3.bp.blogspot.com/-B2J1TS05_fQ/W28CeQOR-wI/AAAAAAAADac/KIaV3_W8aqwSP4JfPoE5XmUQT-98sw53ACLcBGAs/s640/2018-08-11%2B14.59.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2918"/>
            <a:ext cx="6715173" cy="41969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700" name="Picture 4" descr="https://1.bp.blogspot.com/-mpImpxq_8A4/W-Qzc1blZqI/AAAAAAAADrY/WQCo7ETcrrUBV1Z8K7bo4iEa7jP50SukACLcBGAs/s640/DSC_025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3923705"/>
            <a:ext cx="4429124" cy="29342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0" y="-142900"/>
            <a:ext cx="9144000" cy="928688"/>
          </a:xfrm>
        </p:spPr>
        <p:txBody>
          <a:bodyPr/>
          <a:lstStyle/>
          <a:p>
            <a:pPr eaLnBrk="1" hangingPunct="1"/>
            <a:r>
              <a:rPr lang="lv-LV" sz="3600" b="1" dirty="0" smtClean="0"/>
              <a:t>Septembris 2018</a:t>
            </a:r>
            <a:endParaRPr lang="en-US" b="1" dirty="0" smtClean="0"/>
          </a:p>
        </p:txBody>
      </p:sp>
      <p:sp>
        <p:nvSpPr>
          <p:cNvPr id="6" name="Rectangle 5"/>
          <p:cNvSpPr/>
          <p:nvPr/>
        </p:nvSpPr>
        <p:spPr>
          <a:xfrm>
            <a:off x="0" y="500042"/>
            <a:ext cx="32816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sz="3200" b="1" dirty="0" smtClean="0"/>
              <a:t>Bīskaps ciemos</a:t>
            </a:r>
            <a:endParaRPr lang="en-US" sz="3200" dirty="0"/>
          </a:p>
        </p:txBody>
      </p:sp>
      <p:pic>
        <p:nvPicPr>
          <p:cNvPr id="28674" name="Picture 2" descr="https://1.bp.blogspot.com/-iUtsUJZZcMY/W5_NvSVS1zI/AAAAAAAADiY/ZIG180PHec8ke4CQTmvqT4RIhZndPfWhQCLcBGAs/s640/Biskaps%2BHans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2984"/>
            <a:ext cx="5902858" cy="3929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76" name="Picture 4" descr="https://lh3.googleusercontent.com/gp5RjV5kdPK1f2UUT1FGM8jXp3JDVSU7afONwXnXFR8YDPtC9ceXJZN8CLk7lloZndM3_sTmDuTz5JuaN8xGlnD3oYIkSQMhxO-HG4XXYQzoAfDTex_5g4pZPz_c50z8zNW0Dbj4camPg3PdsMfG_8vHic-AnFbw-Mk_FLoidZ2rXM_txDXBLhPPQwHrdW_DBz8nZSVlcVqqjQBpbfDQUFOUbgSILvUB3P7MRN82oBAdwuXBDh5SmPHOyyRLv9XAfjUCpTsFD71Fm-Mgd6NkLDlo5TCabxklzPh4U6bNj9rPju2HB3qtLM_dnc_5Gz8MZMOCTn4Aog29QD8cS3v8u6GM3FgdxMb1oiLqU_vVWIXvp_SYZYRoazegAm06kWwyFnhIXR9jghzlbn6ktRro-rVqA97ZEMQOHcYNlOYiZ_bYSFXpFeUy_RSETsH3Td4MueGHZupivTcgB9VquctnluHq0lAzUtpoELspNUIFi0VLlyxZVAVBPsMbAvKyaGxLbTLgNwcsj4pkXn1kNmIutv9nq32jL9WA9-Xym97wrZ9bVaP3qy2FP3Jq85H5SQcnPNk8K9JkFtmvtYI4BlCXfAWNXqGkAMKKq89An0HY5J4YboWAQiUc7IykbB3eZCniiY7gDf0xtu5AZtiCqlIJy-kORijvVcfQFjXAr9pwCPXzvinnOFkNgL-Id1hXUsRw0zrmvcnY-ZQBKH7X4BIcntUJ=w355-h632-n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62625" y="838199"/>
            <a:ext cx="3381375" cy="60198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https://photos.app.goo.gl/vpiLW9hbc4dWWvYR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3643309"/>
            <a:ext cx="5715008" cy="32146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0" y="-142900"/>
            <a:ext cx="9144000" cy="928688"/>
          </a:xfrm>
        </p:spPr>
        <p:txBody>
          <a:bodyPr/>
          <a:lstStyle/>
          <a:p>
            <a:pPr eaLnBrk="1" hangingPunct="1"/>
            <a:r>
              <a:rPr lang="lv-LV" sz="3600" b="1" dirty="0" smtClean="0"/>
              <a:t>Oktobris 2018</a:t>
            </a:r>
            <a:endParaRPr lang="en-US" b="1" dirty="0" smtClean="0"/>
          </a:p>
        </p:txBody>
      </p:sp>
      <p:sp>
        <p:nvSpPr>
          <p:cNvPr id="6" name="Rectangle 5"/>
          <p:cNvSpPr/>
          <p:nvPr/>
        </p:nvSpPr>
        <p:spPr>
          <a:xfrm>
            <a:off x="0" y="500042"/>
            <a:ext cx="41008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sz="3200" b="1" dirty="0" err="1" smtClean="0"/>
              <a:t>Ekskusija</a:t>
            </a:r>
            <a:r>
              <a:rPr lang="lv-LV" sz="3200" b="1" dirty="0" smtClean="0"/>
              <a:t> - Zemgale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5294869" y="2571744"/>
            <a:ext cx="3849131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lv-LV" sz="3200" b="1" dirty="0" smtClean="0"/>
              <a:t>Svētdienas skolas </a:t>
            </a:r>
          </a:p>
          <a:p>
            <a:pPr algn="ctr"/>
            <a:r>
              <a:rPr lang="lv-LV" sz="3200" b="1" dirty="0" smtClean="0"/>
              <a:t>atsākšanās</a:t>
            </a:r>
            <a:endParaRPr lang="en-US" sz="3200" dirty="0"/>
          </a:p>
        </p:txBody>
      </p:sp>
      <p:pic>
        <p:nvPicPr>
          <p:cNvPr id="27650" name="Picture 2" descr="https://photos.app.goo.gl/dqGw9vJbb4oGKmUX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1071546"/>
            <a:ext cx="5334037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0" y="-142900"/>
            <a:ext cx="9144000" cy="928688"/>
          </a:xfrm>
        </p:spPr>
        <p:txBody>
          <a:bodyPr/>
          <a:lstStyle/>
          <a:p>
            <a:pPr eaLnBrk="1" hangingPunct="1"/>
            <a:r>
              <a:rPr lang="lv-LV" sz="3600" b="1" dirty="0" smtClean="0"/>
              <a:t>Oktobris 2018</a:t>
            </a:r>
            <a:endParaRPr lang="en-US" b="1" dirty="0" smtClean="0"/>
          </a:p>
        </p:txBody>
      </p:sp>
      <p:sp>
        <p:nvSpPr>
          <p:cNvPr id="6" name="Rectangle 5"/>
          <p:cNvSpPr/>
          <p:nvPr/>
        </p:nvSpPr>
        <p:spPr>
          <a:xfrm>
            <a:off x="0" y="500042"/>
            <a:ext cx="12009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sz="3200" b="1" dirty="0" smtClean="0"/>
              <a:t>Talka</a:t>
            </a:r>
            <a:endParaRPr lang="en-US" sz="3200" dirty="0"/>
          </a:p>
        </p:txBody>
      </p:sp>
      <p:pic>
        <p:nvPicPr>
          <p:cNvPr id="34818" name="Picture 2" descr="https://lh3.googleusercontent.com/-8qRNw-3T5lnf-zormAJmfrmMEJ-rtL4A6DvQc2WnTAi4wbVWkLDJ9NPLm0sdzHBr03OIKq-s482s6OvP39DELR8i5nUne7nb9gziuyRgxVOKBC0zaUaTqBFeP7FsuwtonewahlbVCl9bE-Q1vc6mA_F70Y-NbOry1S8XCdn9qzpHvk4ZXyX2XILfYsPBbOywZtQWe7xIxJ77NGdS2ciRg0LZGOvObmcoFJ643mcoS2ao9eD6WN4e1nVuWiQzmEQNGr3PczeJPABx9cdmSTzWUSbExlPk6TjbTmXRU85gK6rCMxL2XDLoZzBwMuZft2wr2a1oXLHO57jr3pjcaj2xBLgfwuaDHL5RTCNss-5cHtgqZ1cBfGFfnveY8AIVkjQMUGqvlEy_Z5ghIA-ZtROT5SIdWEMBoXaVKh1qXhFwni0QfpxupDUNSoH2MIF195lqOwM8098D-3rtRN5udnn9_a0mlNGitHKlrLvxDzUdF9sAzdLXl9NwA16kawJ0A6CqyqX8JA0-ywYvM3fuVM2XAsx4RWF6aPov0rDA5zrZQGXFOqcWYHucb9739ynOJOWbwCj_o63IDxSqEZsdaJvOPshCL-LZBuIVUcDRfGmfTdowhN38PlrvyCOA_oa74L5MpQNVD23cOQwSNsOgfwOjbTQc0zPsLBoM8nUH4zkGiUGf6I29CySijGpyzfChSwnXBkkXYdwCKdVL6dIbH7hq9JT=w740-h632-no"/>
          <p:cNvPicPr>
            <a:picLocks noChangeAspect="1" noChangeArrowheads="1"/>
          </p:cNvPicPr>
          <p:nvPr/>
        </p:nvPicPr>
        <p:blipFill>
          <a:blip r:embed="rId2"/>
          <a:srcRect t="20490" r="19932"/>
          <a:stretch>
            <a:fillRect/>
          </a:stretch>
        </p:blipFill>
        <p:spPr bwMode="auto">
          <a:xfrm>
            <a:off x="1214414" y="571480"/>
            <a:ext cx="5643570" cy="4786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3012258"/>
            <a:ext cx="7715272" cy="38457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0" y="-142900"/>
            <a:ext cx="9144000" cy="928688"/>
          </a:xfrm>
        </p:spPr>
        <p:txBody>
          <a:bodyPr/>
          <a:lstStyle/>
          <a:p>
            <a:pPr eaLnBrk="1" hangingPunct="1"/>
            <a:r>
              <a:rPr lang="lv-LV" sz="3600" b="1" dirty="0" smtClean="0"/>
              <a:t>Novembris 2018</a:t>
            </a:r>
            <a:endParaRPr lang="en-US" b="1" dirty="0" smtClean="0"/>
          </a:p>
        </p:txBody>
      </p:sp>
      <p:sp>
        <p:nvSpPr>
          <p:cNvPr id="6" name="Rectangle 5"/>
          <p:cNvSpPr/>
          <p:nvPr/>
        </p:nvSpPr>
        <p:spPr>
          <a:xfrm>
            <a:off x="0" y="500042"/>
            <a:ext cx="48269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sz="3200" b="1" dirty="0" smtClean="0"/>
              <a:t>Latvietība un Kristietība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6143636" y="3000372"/>
            <a:ext cx="19607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sz="3200" b="1" dirty="0" smtClean="0"/>
              <a:t>Koncerts</a:t>
            </a:r>
            <a:endParaRPr lang="en-US" sz="3200" dirty="0"/>
          </a:p>
        </p:txBody>
      </p:sp>
      <p:pic>
        <p:nvPicPr>
          <p:cNvPr id="31746" name="Picture 2" descr="https://photos.app.goo.gl/MB1f59VNUSkDxaYr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1071546"/>
            <a:ext cx="5842041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09875" y="3705225"/>
            <a:ext cx="6334125" cy="3152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0" y="-142900"/>
            <a:ext cx="9144000" cy="928688"/>
          </a:xfrm>
        </p:spPr>
        <p:txBody>
          <a:bodyPr/>
          <a:lstStyle/>
          <a:p>
            <a:pPr eaLnBrk="1" hangingPunct="1"/>
            <a:r>
              <a:rPr lang="lv-LV" sz="3600" b="1" dirty="0" smtClean="0"/>
              <a:t>Decembris 2018</a:t>
            </a:r>
            <a:endParaRPr lang="en-US" b="1" dirty="0" smtClean="0"/>
          </a:p>
        </p:txBody>
      </p:sp>
      <p:sp>
        <p:nvSpPr>
          <p:cNvPr id="6" name="Rectangle 5"/>
          <p:cNvSpPr/>
          <p:nvPr/>
        </p:nvSpPr>
        <p:spPr>
          <a:xfrm>
            <a:off x="1643042" y="714356"/>
            <a:ext cx="58528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sz="3200" b="1" dirty="0" smtClean="0"/>
              <a:t>Ziemassvētku dievkalpojums</a:t>
            </a:r>
            <a:endParaRPr lang="en-US" sz="3200" dirty="0"/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357298"/>
            <a:ext cx="8486775" cy="5286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s://3.bp.blogspot.com/-ysL7ELGliOE/WlObSMSxB2I/AAAAAAAAC7k/x8nc4pO7NN4MQC9z20_Ynb0Q3S8iqoAsACKgBGAs/s640/2018-01-06%2B10.20.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3428999"/>
            <a:ext cx="6096000" cy="3429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0" y="-142900"/>
            <a:ext cx="9144000" cy="928688"/>
          </a:xfrm>
        </p:spPr>
        <p:txBody>
          <a:bodyPr/>
          <a:lstStyle/>
          <a:p>
            <a:pPr eaLnBrk="1" hangingPunct="1"/>
            <a:r>
              <a:rPr lang="lv-LV" sz="3600" b="1" dirty="0" smtClean="0"/>
              <a:t>Janvāris 2018 Nometne</a:t>
            </a:r>
            <a:endParaRPr lang="en-US" b="1" dirty="0" smtClean="0"/>
          </a:p>
        </p:txBody>
      </p:sp>
      <p:pic>
        <p:nvPicPr>
          <p:cNvPr id="5122" name="Picture 2" descr="https://2.bp.blogspot.com/-JH_8jAUQyN0/WlOa7ZU_GTI/AAAAAAAAC7c/g4SMw_chnSI_8F8AifRiGWlUMtXNabQPgCKgBGAs/s640/2018-01-06%2B12.47.1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71480"/>
            <a:ext cx="6357950" cy="35763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https://4.bp.blogspot.com/-u-M9L-Lulmk/WovufJ5M3pI/AAAAAAAAC_k/d6DOK8K8slwk_Of6KErMz2QyxepaSnWtACLcBGAs/s640/2018-02-11%2B11.57.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3428999"/>
            <a:ext cx="6096000" cy="3429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0" y="-142900"/>
            <a:ext cx="9144000" cy="928688"/>
          </a:xfrm>
        </p:spPr>
        <p:txBody>
          <a:bodyPr/>
          <a:lstStyle/>
          <a:p>
            <a:pPr eaLnBrk="1" hangingPunct="1"/>
            <a:r>
              <a:rPr lang="lv-LV" sz="3600" b="1" dirty="0" smtClean="0"/>
              <a:t>Februāris 2018</a:t>
            </a:r>
            <a:endParaRPr lang="en-US" b="1" dirty="0" smtClean="0"/>
          </a:p>
        </p:txBody>
      </p:sp>
      <p:pic>
        <p:nvPicPr>
          <p:cNvPr id="22530" name="Picture 2" descr="https://4.bp.blogspot.com/-wzRpuv5DPbs/WovvNTcCG6I/AAAAAAAAC_w/A5VN_4959WwgtYQVnP26BK3_5NLqtmVwgCLcBGAs/s640/2018-02-18%2B11.41.5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00108"/>
            <a:ext cx="6096000" cy="3429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642910" y="500042"/>
            <a:ext cx="18710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sz="3200" b="1" dirty="0" smtClean="0"/>
              <a:t>Alvim 75</a:t>
            </a:r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6215074" y="2786058"/>
            <a:ext cx="24609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sz="3200" b="1" dirty="0" smtClean="0"/>
              <a:t>Pilnsapulce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0" y="-142900"/>
            <a:ext cx="9144000" cy="928688"/>
          </a:xfrm>
        </p:spPr>
        <p:txBody>
          <a:bodyPr/>
          <a:lstStyle/>
          <a:p>
            <a:pPr eaLnBrk="1" hangingPunct="1"/>
            <a:r>
              <a:rPr lang="lv-LV" sz="3600" b="1" dirty="0" smtClean="0"/>
              <a:t>Marts 2018</a:t>
            </a:r>
            <a:endParaRPr lang="en-US" b="1" dirty="0" smtClean="0"/>
          </a:p>
        </p:txBody>
      </p:sp>
      <p:sp>
        <p:nvSpPr>
          <p:cNvPr id="4" name="Rectangle 3"/>
          <p:cNvSpPr/>
          <p:nvPr/>
        </p:nvSpPr>
        <p:spPr>
          <a:xfrm>
            <a:off x="2500298" y="642918"/>
            <a:ext cx="44662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sz="3200" b="1" dirty="0" smtClean="0"/>
              <a:t>Krusta ceļš uz Bārbeli</a:t>
            </a:r>
            <a:endParaRPr lang="en-US" sz="3200" dirty="0"/>
          </a:p>
        </p:txBody>
      </p:sp>
      <p:pic>
        <p:nvPicPr>
          <p:cNvPr id="21508" name="Picture 4" descr="https://1.bp.blogspot.com/-NHwOichBU1M/Wr9t38yufQI/AAAAAAAADEw/oBeJC7u5r_IDjmMZA6jLBHsUHIeO3UUzwCKgBGAs/s640/2018-03-30%2B11.40.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3007"/>
            <a:ext cx="6096000" cy="3429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06" name="Picture 2" descr="https://2.bp.blogspot.com/-qgtMSUg2wJc/Wr9t37p1yoI/AAAAAAAADEw/1Lzi3HjaSFgFdn3b6-Ko62zYDmAV2yrIACKgBGAs/s640/2018-03-30%2B12.37.06.jpg"/>
          <p:cNvPicPr>
            <a:picLocks noChangeAspect="1" noChangeArrowheads="1"/>
          </p:cNvPicPr>
          <p:nvPr/>
        </p:nvPicPr>
        <p:blipFill>
          <a:blip r:embed="rId3"/>
          <a:srcRect t="10417"/>
          <a:stretch>
            <a:fillRect/>
          </a:stretch>
        </p:blipFill>
        <p:spPr bwMode="auto">
          <a:xfrm>
            <a:off x="3048000" y="3571876"/>
            <a:ext cx="6096000" cy="3286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0" y="-142900"/>
            <a:ext cx="9144000" cy="928688"/>
          </a:xfrm>
        </p:spPr>
        <p:txBody>
          <a:bodyPr/>
          <a:lstStyle/>
          <a:p>
            <a:pPr eaLnBrk="1" hangingPunct="1"/>
            <a:r>
              <a:rPr lang="lv-LV" sz="3600" b="1" dirty="0" smtClean="0"/>
              <a:t>Marts 2018</a:t>
            </a:r>
            <a:endParaRPr lang="en-US" b="1" dirty="0" smtClean="0"/>
          </a:p>
        </p:txBody>
      </p:sp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00174"/>
            <a:ext cx="8401050" cy="5153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357158" y="714356"/>
            <a:ext cx="86323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sz="3200" b="1" dirty="0" smtClean="0"/>
              <a:t>Draudzes padomes rekolekcijas diena Vallē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2" name="Picture 6" descr="https://4.bp.blogspot.com/-5zO_3irZRGI/Wvq7VAbCPxI/AAAAAAAADMw/JBZtG8a_ji8BRa3uoAePoCdOT97gVqnVQCLcBGAs/s640/2018-04-08%2B12.02.06.jpg"/>
          <p:cNvPicPr>
            <a:picLocks noChangeAspect="1" noChangeArrowheads="1"/>
          </p:cNvPicPr>
          <p:nvPr/>
        </p:nvPicPr>
        <p:blipFill>
          <a:blip r:embed="rId2"/>
          <a:srcRect t="31641"/>
          <a:stretch>
            <a:fillRect/>
          </a:stretch>
        </p:blipFill>
        <p:spPr bwMode="auto">
          <a:xfrm>
            <a:off x="5715000" y="0"/>
            <a:ext cx="3429000" cy="41671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-1071602" y="4500570"/>
            <a:ext cx="6215074" cy="928688"/>
          </a:xfrm>
        </p:spPr>
        <p:txBody>
          <a:bodyPr/>
          <a:lstStyle/>
          <a:p>
            <a:pPr eaLnBrk="1" hangingPunct="1"/>
            <a:r>
              <a:rPr lang="lv-LV" sz="3600" b="1" dirty="0" smtClean="0"/>
              <a:t>Aprīlis 2018</a:t>
            </a:r>
            <a:endParaRPr lang="en-US" b="1" dirty="0" smtClean="0"/>
          </a:p>
        </p:txBody>
      </p:sp>
      <p:sp>
        <p:nvSpPr>
          <p:cNvPr id="3" name="Rectangle 2"/>
          <p:cNvSpPr/>
          <p:nvPr/>
        </p:nvSpPr>
        <p:spPr>
          <a:xfrm>
            <a:off x="214282" y="500042"/>
            <a:ext cx="21643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sz="3200" b="1" dirty="0" smtClean="0"/>
              <a:t>Lielā talka</a:t>
            </a:r>
            <a:endParaRPr lang="en-US" sz="3200" dirty="0"/>
          </a:p>
        </p:txBody>
      </p:sp>
      <p:pic>
        <p:nvPicPr>
          <p:cNvPr id="19458" name="Picture 2" descr="https://photos.app.goo.gl/MQc8QSflnyil6vB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42984"/>
            <a:ext cx="5216106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0" name="Picture 4" descr="https://4.bp.blogspot.com/-mDhwYKpseTk/WqZxWhqHd_I/AAAAAAAADA8/8vzvgSCf5Yc844kipRf6JHzmqA2t0r7XwCLcBGAs/s640/KMS%2B1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496" y="3482575"/>
            <a:ext cx="5143504" cy="3375425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3571868" y="0"/>
            <a:ext cx="21643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sz="3200" b="1" dirty="0" smtClean="0"/>
              <a:t>Iesvētības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3" grpId="0"/>
      <p:bldP spid="7" grpId="0"/>
      <p:bldP spid="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643438" y="-142900"/>
            <a:ext cx="4500562" cy="928688"/>
          </a:xfrm>
        </p:spPr>
        <p:txBody>
          <a:bodyPr/>
          <a:lstStyle/>
          <a:p>
            <a:pPr eaLnBrk="1" hangingPunct="1"/>
            <a:r>
              <a:rPr lang="lv-LV" sz="3600" b="1" dirty="0" smtClean="0"/>
              <a:t>Maijs 2018</a:t>
            </a:r>
            <a:endParaRPr lang="en-US" b="1" dirty="0" smtClean="0"/>
          </a:p>
        </p:txBody>
      </p:sp>
      <p:pic>
        <p:nvPicPr>
          <p:cNvPr id="18434" name="Picture 2" descr="https://3.bp.blogspot.com/-j6Wqk9grOEY/Wvq44ig4VgI/AAAAAAAADMY/0GSJ82gFoJgQKWE5ENTI_sRw1K7mv8zVgCKgBGAs/s640/2018-05-04%2B15.35.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1504"/>
            <a:ext cx="5357818" cy="30941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0" y="0"/>
            <a:ext cx="39180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sz="3200" b="1" dirty="0" smtClean="0"/>
              <a:t>Karoga iesvētīšana</a:t>
            </a:r>
            <a:endParaRPr lang="en-US" sz="3200" dirty="0"/>
          </a:p>
        </p:txBody>
      </p:sp>
      <p:pic>
        <p:nvPicPr>
          <p:cNvPr id="18436" name="Picture 4" descr="https://3.bp.blogspot.com/-tp79wc_aAx0/WwZ7_VgabjI/AAAAAAAADSg/od-Dx06XsusHbf40g-s9mHiJIIHYSrh0ACKgBGAs/s640/2018-05-19%2B18.26.4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76487" y="3214687"/>
            <a:ext cx="6477001" cy="3643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5367245" y="2786058"/>
            <a:ext cx="39196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sz="3200" b="1" dirty="0" smtClean="0"/>
              <a:t>Ekskursija Palangā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4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643438" y="-142900"/>
            <a:ext cx="4500562" cy="928688"/>
          </a:xfrm>
        </p:spPr>
        <p:txBody>
          <a:bodyPr/>
          <a:lstStyle/>
          <a:p>
            <a:pPr eaLnBrk="1" hangingPunct="1"/>
            <a:r>
              <a:rPr lang="lv-LV" sz="3600" b="1" dirty="0" smtClean="0"/>
              <a:t>Maijs 2018</a:t>
            </a:r>
            <a:endParaRPr lang="en-US" b="1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43284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sz="3200" b="1" dirty="0" smtClean="0"/>
              <a:t>Pateicības pasākums</a:t>
            </a:r>
            <a:endParaRPr lang="en-US" sz="3200" dirty="0"/>
          </a:p>
        </p:txBody>
      </p:sp>
      <p:pic>
        <p:nvPicPr>
          <p:cNvPr id="26626" name="Picture 2" descr="https://photos.app.goo.gl/lqU06T8SWY10VgO8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0042"/>
            <a:ext cx="6350044" cy="357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28" name="Picture 4" descr="https://photos.app.goo.gl/iXH1Pgiy6qj65LrB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5001" y="3500439"/>
            <a:ext cx="5968999" cy="3357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angle 8"/>
          <p:cNvSpPr/>
          <p:nvPr/>
        </p:nvSpPr>
        <p:spPr>
          <a:xfrm>
            <a:off x="285720" y="5288340"/>
            <a:ext cx="28574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v-LV" sz="3200" b="1" dirty="0" smtClean="0"/>
              <a:t>Svētdienas skolas noslēgums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4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0" y="-142900"/>
            <a:ext cx="9144000" cy="928688"/>
          </a:xfrm>
        </p:spPr>
        <p:txBody>
          <a:bodyPr/>
          <a:lstStyle/>
          <a:p>
            <a:pPr eaLnBrk="1" hangingPunct="1"/>
            <a:r>
              <a:rPr lang="lv-LV" sz="3600" b="1" dirty="0" smtClean="0"/>
              <a:t>Jūni</a:t>
            </a:r>
            <a:r>
              <a:rPr lang="lv-LV" sz="3600" b="1" dirty="0" smtClean="0"/>
              <a:t>js 2018</a:t>
            </a:r>
            <a:endParaRPr lang="en-US" b="1" dirty="0" smtClean="0"/>
          </a:p>
        </p:txBody>
      </p:sp>
      <p:pic>
        <p:nvPicPr>
          <p:cNvPr id="25602" name="Picture 2" descr="https://2.bp.blogspot.com/-zWJQ_igwpAg/WxlVDRPtALI/AAAAAAAADTk/OUVMogibiAAHD8ancglzNuQL6SCV0hPbgCLcBGAs/s640/2018-06-07%2B16.47.25-2.jpg"/>
          <p:cNvPicPr>
            <a:picLocks noChangeAspect="1" noChangeArrowheads="1"/>
          </p:cNvPicPr>
          <p:nvPr/>
        </p:nvPicPr>
        <p:blipFill>
          <a:blip r:embed="rId2"/>
          <a:srcRect t="28126" b="4687"/>
          <a:stretch>
            <a:fillRect/>
          </a:stretch>
        </p:blipFill>
        <p:spPr bwMode="auto">
          <a:xfrm>
            <a:off x="0" y="1071546"/>
            <a:ext cx="6096000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0" y="500042"/>
            <a:ext cx="29386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sz="3200" b="1" dirty="0" smtClean="0"/>
              <a:t>Baznīcu nakts</a:t>
            </a:r>
            <a:endParaRPr lang="en-US" sz="3200" dirty="0"/>
          </a:p>
        </p:txBody>
      </p:sp>
      <p:pic>
        <p:nvPicPr>
          <p:cNvPr id="25604" name="Picture 4" descr="https://1.bp.blogspot.com/-n5bBSUmsgEw/WylCgMbywsI/AAAAAAAADUo/oQKlXSJNQJ88Zq0HrBompKhRzlYTCvlHACLcBGAs/s640/2018-06-10%2B11.34.5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1714488"/>
            <a:ext cx="3429000" cy="5143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1857356" y="6273225"/>
            <a:ext cx="38266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sz="3200" b="1" dirty="0" smtClean="0"/>
              <a:t>Lektori, Skolotājas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4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845</TotalTime>
  <Words>101</Words>
  <Application>Microsoft Office PowerPoint</Application>
  <PresentationFormat>On-screen Show (4:3)</PresentationFormat>
  <Paragraphs>45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2018 Vecumnieku draudzē</vt:lpstr>
      <vt:lpstr>Janvāris 2018 Nometne</vt:lpstr>
      <vt:lpstr>Februāris 2018</vt:lpstr>
      <vt:lpstr>Marts 2018</vt:lpstr>
      <vt:lpstr>Marts 2018</vt:lpstr>
      <vt:lpstr>Aprīlis 2018</vt:lpstr>
      <vt:lpstr>Maijs 2018</vt:lpstr>
      <vt:lpstr>Maijs 2018</vt:lpstr>
      <vt:lpstr>Jūnijs 2018</vt:lpstr>
      <vt:lpstr>Jūlijs 2018</vt:lpstr>
      <vt:lpstr>Augusts 2018</vt:lpstr>
      <vt:lpstr>Augusts 2018</vt:lpstr>
      <vt:lpstr>Augusts 2018</vt:lpstr>
      <vt:lpstr>Septembris 2018</vt:lpstr>
      <vt:lpstr>Oktobris 2018</vt:lpstr>
      <vt:lpstr>Oktobris 2018</vt:lpstr>
      <vt:lpstr>Novembris 2018</vt:lpstr>
      <vt:lpstr>Decembris 2018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Pasākumi pirms dievkalpojuma</dc:title>
  <dc:creator>Your User Name</dc:creator>
  <cp:lastModifiedBy>user</cp:lastModifiedBy>
  <cp:revision>93</cp:revision>
  <dcterms:created xsi:type="dcterms:W3CDTF">2010-03-31T16:57:16Z</dcterms:created>
  <dcterms:modified xsi:type="dcterms:W3CDTF">2019-03-09T16:54:47Z</dcterms:modified>
</cp:coreProperties>
</file>