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2" r:id="rId14"/>
    <p:sldId id="295" r:id="rId15"/>
    <p:sldId id="296" r:id="rId16"/>
    <p:sldId id="294" r:id="rId17"/>
    <p:sldId id="272" r:id="rId18"/>
  </p:sldIdLst>
  <p:sldSz cx="9144000" cy="6858000" type="screen4x3"/>
  <p:notesSz cx="6797675" cy="9926638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01" autoAdjust="0"/>
    <p:restoredTop sz="94660"/>
  </p:normalViewPr>
  <p:slideViewPr>
    <p:cSldViewPr>
      <p:cViewPr>
        <p:scale>
          <a:sx n="60" d="100"/>
          <a:sy n="60" d="100"/>
        </p:scale>
        <p:origin x="-93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C6A7-60FA-4D66-B9C7-D2F739DF538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D5D6-FB82-44C3-988E-4788E0A5D54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3867-1758-4D52-B768-749E4297B71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1EF1-58AD-4581-B351-78F69261F3C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808C-FE78-402F-97AD-4E7CE84C9A8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282B-CA11-4842-B1F1-CB5A20359B6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2D43-2845-440E-8476-2DEBF14DE96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80BD-F43B-41F8-93D7-021BF820004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A538-71EC-43BB-84ED-CA7CA5497F7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7063-CCB1-4177-84BB-D2F061A8334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A76D7-84C1-4D84-8ABA-A6ADF0B82F2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5FB1219-9D1B-43FF-826E-E5EBF2F51D1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501093" cy="1071563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chemeClr val="tx1"/>
                </a:solidFill>
              </a:rPr>
              <a:t>Lk.2:21 Jēzus vārda diena</a:t>
            </a:r>
            <a:endParaRPr lang="lv-LV" sz="4000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DOV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85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596336" y="0"/>
            <a:ext cx="15476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1</a:t>
            </a:r>
            <a:r>
              <a:rPr lang="lv-LV" sz="2000" dirty="0" smtClean="0"/>
              <a:t>.jan.2023.</a:t>
            </a:r>
            <a:endParaRPr lang="lv-LV" sz="2000" dirty="0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715000" y="92868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400"/>
              <a:t>Māc. Roberts Otomers</a:t>
            </a:r>
          </a:p>
        </p:txBody>
      </p:sp>
      <p:pic>
        <p:nvPicPr>
          <p:cNvPr id="2054" name="Picture 2" descr="http://3.bp.blogspot.com/-ekH5BtvyyX0/UNHGFVHJcRI/AAAAAAAABy8/twDIqCbYZNY/s1600/sim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636912"/>
            <a:ext cx="8429625" cy="41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34076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21 Kad astoņas dienas bija pagājušas un bērns bija jāapgraiza, tad Viņa vārdu nosauca: Jēzus, kā to eņģelis bija teicis, pirms Viņš bija iedzimis mātes miesās.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ow laypeople can baptize in an emergency"/>
          <p:cNvPicPr>
            <a:picLocks noChangeAspect="1" noChangeArrowheads="1"/>
          </p:cNvPicPr>
          <p:nvPr/>
        </p:nvPicPr>
        <p:blipFill>
          <a:blip r:embed="rId2" cstate="print"/>
          <a:srcRect l="8494" r="13164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1836"/>
            <a:ext cx="91440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Ja visu var izdarīt pats, </a:t>
            </a:r>
            <a:br>
              <a:rPr lang="lv-LV" b="1" dirty="0" smtClean="0">
                <a:solidFill>
                  <a:schemeClr val="tx1"/>
                </a:solidFill>
              </a:rPr>
            </a:br>
            <a:r>
              <a:rPr lang="lv-LV" b="1" dirty="0" smtClean="0">
                <a:solidFill>
                  <a:schemeClr val="tx1"/>
                </a:solidFill>
              </a:rPr>
              <a:t>tad kāpēc ir vajadzīga?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6012160" y="1484784"/>
            <a:ext cx="3131840" cy="72008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Baznīca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179512" y="5373216"/>
            <a:ext cx="3456384" cy="108012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Grēku piedošana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144016" y="1412776"/>
            <a:ext cx="3635896" cy="72008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Jēzus nāve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5868144" y="4725144"/>
            <a:ext cx="2915816" cy="72008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Kristība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5148064" y="5733256"/>
            <a:ext cx="3672408" cy="72008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Vakarēdiens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179512" y="4437112"/>
            <a:ext cx="3635896" cy="72008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Ticība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sz="4200" b="1" dirty="0" smtClean="0">
                <a:solidFill>
                  <a:schemeClr val="tx1"/>
                </a:solidFill>
              </a:rPr>
              <a:t>Ko nozīmē Jēzus vārds?</a:t>
            </a:r>
            <a:endParaRPr lang="lv-LV" sz="42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53640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dirty="0" smtClean="0"/>
              <a:t>Kā ierasts </a:t>
            </a:r>
            <a:r>
              <a:rPr lang="lv-LV" sz="3200" b="1" dirty="0" smtClean="0"/>
              <a:t>bērnam</a:t>
            </a:r>
            <a:r>
              <a:rPr lang="lv-LV" sz="3200" dirty="0" smtClean="0"/>
              <a:t> līdz ar apgraizīšanu </a:t>
            </a:r>
            <a:r>
              <a:rPr lang="lv-LV" sz="3200" b="1" dirty="0" smtClean="0"/>
              <a:t>dod vārdu</a:t>
            </a:r>
            <a:r>
              <a:rPr lang="lv-LV" sz="3200" dirty="0" smtClean="0"/>
              <a:t>. </a:t>
            </a:r>
          </a:p>
          <a:p>
            <a:pPr>
              <a:buFontTx/>
              <a:buChar char="•"/>
            </a:pPr>
            <a:r>
              <a:rPr lang="lv-LV" sz="3200" b="1" dirty="0" smtClean="0"/>
              <a:t>Jēzus</a:t>
            </a:r>
            <a:r>
              <a:rPr lang="lv-LV" sz="3200" dirty="0" smtClean="0"/>
              <a:t> ir mūs </a:t>
            </a:r>
            <a:r>
              <a:rPr lang="lv-LV" sz="3200" b="1" dirty="0" smtClean="0"/>
              <a:t>darījis brīvus </a:t>
            </a:r>
            <a:r>
              <a:rPr lang="lv-LV" sz="3200" dirty="0" smtClean="0"/>
              <a:t>no </a:t>
            </a:r>
            <a:r>
              <a:rPr lang="lv-LV" sz="3200" b="1" dirty="0" smtClean="0"/>
              <a:t>apgraizīšanas</a:t>
            </a:r>
            <a:r>
              <a:rPr lang="lv-LV" sz="3200" dirty="0" smtClean="0"/>
              <a:t> tikai ar to vien, ka Viņš, būdams bez vainas, </a:t>
            </a:r>
            <a:r>
              <a:rPr lang="lv-LV" sz="3200" b="1" dirty="0" smtClean="0"/>
              <a:t>pats tai pakļāvās</a:t>
            </a:r>
            <a:r>
              <a:rPr lang="lv-LV" sz="3200" dirty="0" smtClean="0"/>
              <a:t>, lai </a:t>
            </a:r>
            <a:r>
              <a:rPr lang="lv-LV" sz="3200" b="1" dirty="0" smtClean="0"/>
              <a:t>dāvātu mums savu varu pār to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“...</a:t>
            </a:r>
            <a:r>
              <a:rPr lang="lv-LV" sz="3200" i="1" dirty="0" smtClean="0"/>
              <a:t>Jēzus, jo Viņš atpestīs savu tautu no viņas grēkiem</a:t>
            </a:r>
            <a:r>
              <a:rPr lang="lv-LV" sz="3200" dirty="0" smtClean="0"/>
              <a:t>.” (Mt.1:21)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643306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4283968" y="6093296"/>
            <a:ext cx="4860032" cy="648072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Jēzus = Pestītājs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chemeClr val="tx1"/>
                </a:solidFill>
              </a:rPr>
              <a:t>Jēzū Kristū mums ir uzvara</a:t>
            </a:r>
            <a:endParaRPr lang="lv-LV" sz="4000" b="1" dirty="0" smtClean="0">
              <a:solidFill>
                <a:schemeClr val="tx1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A4784-9EED-43E1-A033-ACEC5C9DB0FD}" type="slidenum">
              <a:rPr lang="lv-LV" smtClean="0"/>
              <a:pPr/>
              <a:t>12</a:t>
            </a:fld>
            <a:endParaRPr lang="lv-LV" smtClean="0"/>
          </a:p>
        </p:txBody>
      </p:sp>
      <p:pic>
        <p:nvPicPr>
          <p:cNvPr id="7" name="Picture 2" descr="Angels Photo: Angels With The Baby Jesus | Feliz navidad jesús, Oración  navideña, Cumpleaños de jesús"/>
          <p:cNvPicPr>
            <a:picLocks noChangeAspect="1" noChangeArrowheads="1"/>
          </p:cNvPicPr>
          <p:nvPr/>
        </p:nvPicPr>
        <p:blipFill>
          <a:blip r:embed="rId2" cstate="print"/>
          <a:srcRect l="-709" r="-21"/>
          <a:stretch>
            <a:fillRect/>
          </a:stretch>
        </p:blipFill>
        <p:spPr bwMode="auto">
          <a:xfrm>
            <a:off x="0" y="2204864"/>
            <a:ext cx="91440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285751" y="620688"/>
            <a:ext cx="942975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lv-LV" sz="2800" i="1" kern="0" dirty="0" smtClean="0">
                <a:latin typeface="+mn-lt"/>
              </a:rPr>
              <a:t>   55 </a:t>
            </a:r>
            <a:r>
              <a:rPr lang="lv-LV" sz="2800" i="1" kern="0" dirty="0" smtClean="0">
                <a:latin typeface="+mn-lt"/>
              </a:rPr>
              <a:t>Kur, nāve, tava uzvara? Kur, elle, tavs dzelonis? </a:t>
            </a:r>
            <a:r>
              <a:rPr lang="lv-LV" sz="2800" i="1" kern="0" dirty="0" smtClean="0">
                <a:latin typeface="+mn-lt"/>
              </a:rPr>
              <a:t>- 56 </a:t>
            </a:r>
            <a:r>
              <a:rPr lang="lv-LV" sz="2800" i="1" kern="0" dirty="0" smtClean="0">
                <a:latin typeface="+mn-lt"/>
              </a:rPr>
              <a:t>Nāves dzelonis ir grēks, bet grēka spēks ir bauslība</a:t>
            </a:r>
            <a:r>
              <a:rPr lang="lv-LV" sz="2800" i="1" kern="0" dirty="0" smtClean="0">
                <a:latin typeface="+mn-lt"/>
              </a:rPr>
              <a:t>. 57 </a:t>
            </a:r>
            <a:r>
              <a:rPr lang="lv-LV" sz="2800" i="1" kern="0" dirty="0" smtClean="0">
                <a:latin typeface="+mn-lt"/>
              </a:rPr>
              <a:t>Bet paldies Dievam, kas mums devis uzvaru caur mūsu Kungu Jēzu Kristu</a:t>
            </a:r>
            <a:r>
              <a:rPr lang="lv-LV" sz="2800" i="1" kern="0" dirty="0" smtClean="0">
                <a:latin typeface="+mn-lt"/>
              </a:rPr>
              <a:t>. (1.Kor.15:55-57)</a:t>
            </a:r>
            <a:endParaRPr lang="lv-LV" sz="2800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eaLnBrk="1" hangingPunct="1"/>
            <a:r>
              <a:rPr lang="lv-LV" sz="4200" b="1" dirty="0" smtClean="0">
                <a:solidFill>
                  <a:schemeClr val="tx1"/>
                </a:solidFill>
              </a:rPr>
              <a:t>Jēzus dod mums savu vārdu</a:t>
            </a:r>
            <a:endParaRPr lang="lv-LV" sz="42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76672"/>
            <a:ext cx="572412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b="1" dirty="0" smtClean="0"/>
              <a:t>Apgraizīšana</a:t>
            </a:r>
            <a:r>
              <a:rPr lang="lv-LV" sz="3200" dirty="0" smtClean="0"/>
              <a:t> norāda uz </a:t>
            </a:r>
            <a:r>
              <a:rPr lang="lv-LV" sz="3200" b="1" dirty="0" smtClean="0"/>
              <a:t>ticību</a:t>
            </a:r>
            <a:r>
              <a:rPr lang="lv-LV" sz="3200" dirty="0" smtClean="0"/>
              <a:t>, savukārt </a:t>
            </a:r>
            <a:r>
              <a:rPr lang="lv-LV" sz="3200" b="1" dirty="0" smtClean="0"/>
              <a:t>vārda došana </a:t>
            </a:r>
            <a:r>
              <a:rPr lang="lv-LV" sz="3200" dirty="0" smtClean="0"/>
              <a:t>nozīmē, ka </a:t>
            </a:r>
            <a:r>
              <a:rPr lang="lv-LV" sz="3200" b="1" dirty="0" smtClean="0"/>
              <a:t>caur ticību iegūstam Jēzus vārdu </a:t>
            </a:r>
            <a:r>
              <a:rPr lang="lv-LV" sz="3200" dirty="0" smtClean="0"/>
              <a:t>un </a:t>
            </a:r>
            <a:r>
              <a:rPr lang="lv-LV" sz="3200" b="1" dirty="0" smtClean="0"/>
              <a:t>kļūstam pazīstami Dievam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Kāds ir </a:t>
            </a:r>
            <a:r>
              <a:rPr lang="lv-LV" sz="3200" b="1" dirty="0" smtClean="0"/>
              <a:t>mūsu vārds</a:t>
            </a:r>
            <a:r>
              <a:rPr lang="lv-LV" sz="3200" dirty="0" smtClean="0"/>
              <a:t>? Bez šaubām, ja </a:t>
            </a:r>
            <a:r>
              <a:rPr lang="lv-LV" sz="3200" b="1" dirty="0" smtClean="0"/>
              <a:t>Kristus atdod visu</a:t>
            </a:r>
            <a:r>
              <a:rPr lang="lv-LV" sz="3200" dirty="0" smtClean="0"/>
              <a:t>, kas </a:t>
            </a:r>
            <a:r>
              <a:rPr lang="lv-LV" sz="3200" b="1" dirty="0" smtClean="0"/>
              <a:t>Viņam pieder</a:t>
            </a:r>
            <a:r>
              <a:rPr lang="lv-LV" sz="3200" dirty="0" smtClean="0"/>
              <a:t>, tātad arī </a:t>
            </a:r>
            <a:r>
              <a:rPr lang="lv-LV" sz="3200" b="1" dirty="0" smtClean="0"/>
              <a:t>savu vārdu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Tādēļ </a:t>
            </a:r>
            <a:r>
              <a:rPr lang="lv-LV" sz="3200" b="1" dirty="0" smtClean="0"/>
              <a:t>mēs</a:t>
            </a:r>
            <a:r>
              <a:rPr lang="lv-LV" sz="3200" dirty="0" smtClean="0"/>
              <a:t> visi </a:t>
            </a:r>
            <a:r>
              <a:rPr lang="lv-LV" sz="3200" b="1" dirty="0" smtClean="0"/>
              <a:t>saucam</a:t>
            </a:r>
            <a:r>
              <a:rPr lang="lv-LV" sz="3200" dirty="0" smtClean="0"/>
              <a:t> sevi </a:t>
            </a:r>
            <a:r>
              <a:rPr lang="lv-LV" sz="3200" b="1" dirty="0" smtClean="0"/>
              <a:t>Viņa vārdā </a:t>
            </a:r>
            <a:r>
              <a:rPr lang="lv-LV" sz="3200" dirty="0" smtClean="0"/>
              <a:t>– par </a:t>
            </a:r>
            <a:r>
              <a:rPr lang="lv-LV" sz="3200" b="1" dirty="0" smtClean="0"/>
              <a:t>kristiešiem</a:t>
            </a:r>
            <a:r>
              <a:rPr lang="lv-LV" sz="3200" dirty="0" smtClean="0"/>
              <a:t>, par </a:t>
            </a:r>
            <a:r>
              <a:rPr lang="lv-LV" sz="3200" b="1" dirty="0" smtClean="0"/>
              <a:t>Dieva bērniem</a:t>
            </a:r>
          </a:p>
        </p:txBody>
      </p:sp>
      <p:pic>
        <p:nvPicPr>
          <p:cNvPr id="30722" name="Picture 2" descr="Kristīgā pasaule svin Jēzus Kristus augšāmcelšanos – ZZ.lv"/>
          <p:cNvPicPr>
            <a:picLocks noChangeAspect="1" noChangeArrowheads="1"/>
          </p:cNvPicPr>
          <p:nvPr/>
        </p:nvPicPr>
        <p:blipFill>
          <a:blip r:embed="rId2" cstate="print"/>
          <a:srcRect l="28054" r="29126" b="12064"/>
          <a:stretch>
            <a:fillRect/>
          </a:stretch>
        </p:blipFill>
        <p:spPr bwMode="auto">
          <a:xfrm>
            <a:off x="5508104" y="1340768"/>
            <a:ext cx="363589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5544616" y="764704"/>
            <a:ext cx="3491880" cy="576064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Kristus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5976664" y="6165304"/>
            <a:ext cx="2771800" cy="576064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k</a:t>
            </a:r>
            <a:r>
              <a:rPr lang="lv-LV" sz="3600" b="1" dirty="0" smtClean="0">
                <a:solidFill>
                  <a:schemeClr val="tx1"/>
                </a:solidFill>
              </a:rPr>
              <a:t>ristieši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as God really the literal father of Jesus Christ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3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chemeClr val="tx1"/>
                </a:solidFill>
              </a:rPr>
              <a:t>Mēs tiekam pie Tēva caur Jēzu</a:t>
            </a:r>
            <a:endParaRPr lang="lv-LV" sz="4000" b="1" dirty="0" smtClean="0">
              <a:solidFill>
                <a:schemeClr val="tx1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A4784-9EED-43E1-A033-ACEC5C9DB0FD}" type="slidenum">
              <a:rPr lang="lv-LV" smtClean="0"/>
              <a:pPr/>
              <a:t>14</a:t>
            </a:fld>
            <a:endParaRPr lang="lv-LV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620688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lv-LV" sz="2800" i="1" kern="0" dirty="0" smtClean="0">
                <a:latin typeface="+mn-lt"/>
              </a:rPr>
              <a:t>“patiesi es jums saku: es jūs nepazīstu.” (Mt.25:12) </a:t>
            </a:r>
          </a:p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lv-LV" sz="2800" i="1" kern="0" dirty="0" smtClean="0">
                <a:latin typeface="+mn-lt"/>
              </a:rPr>
              <a:t>Jēzus: "ES ESMU ceļš, patiesība un dzīvība; neviens netiek pie Tēva kā vien caur Mani.” (Jņ.14:6)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1835696" y="5733256"/>
            <a:ext cx="4248472" cy="576064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tikai caur Jēzu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179512" y="2204864"/>
            <a:ext cx="3491880" cy="1080120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p</a:t>
            </a:r>
            <a:r>
              <a:rPr lang="lv-LV" sz="3600" b="1" dirty="0" smtClean="0">
                <a:solidFill>
                  <a:schemeClr val="tx1"/>
                </a:solidFill>
              </a:rPr>
              <a:t>ie debesu Tēva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" grpId="0" uiExpand="1" build="p" autoUpdateAnimBg="0" advAuto="0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Power of Prayer - Biblical Truths About Your Supernatural Autho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7424"/>
            <a:ext cx="9144000" cy="442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chemeClr val="tx1"/>
                </a:solidFill>
              </a:rPr>
              <a:t>Mēs lūdzam Jēzus Kristus vārdā</a:t>
            </a:r>
            <a:endParaRPr lang="lv-LV" sz="4000" b="1" dirty="0" smtClean="0">
              <a:solidFill>
                <a:schemeClr val="tx1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A4784-9EED-43E1-A033-ACEC5C9DB0FD}" type="slidenum">
              <a:rPr lang="lv-LV" smtClean="0"/>
              <a:pPr/>
              <a:t>15</a:t>
            </a:fld>
            <a:endParaRPr lang="lv-LV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620688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lv-LV" sz="2800" i="1" kern="0" dirty="0" smtClean="0">
                <a:latin typeface="+mn-lt"/>
              </a:rPr>
              <a:t>“</a:t>
            </a:r>
            <a:r>
              <a:rPr lang="lv-LV" sz="2800" i="1" kern="0" dirty="0" smtClean="0">
                <a:latin typeface="+mn-lt"/>
              </a:rPr>
              <a:t>Pateicieties </a:t>
            </a:r>
            <a:r>
              <a:rPr lang="lv-LV" sz="2800" i="1" kern="0" dirty="0" err="1" smtClean="0">
                <a:latin typeface="+mn-lt"/>
              </a:rPr>
              <a:t>vienumēr</a:t>
            </a:r>
            <a:r>
              <a:rPr lang="lv-LV" sz="2800" i="1" kern="0" dirty="0" smtClean="0">
                <a:latin typeface="+mn-lt"/>
              </a:rPr>
              <a:t> un par visu Dievam Tēvam mūsu Kunga Jēzus Kristus Vārdā</a:t>
            </a:r>
            <a:r>
              <a:rPr lang="lv-LV" sz="2800" i="1" kern="0" dirty="0" smtClean="0">
                <a:latin typeface="+mn-lt"/>
              </a:rPr>
              <a:t>.” (Ef.5:20)</a:t>
            </a:r>
          </a:p>
          <a:p>
            <a:pPr lvl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lv-LV" sz="2800" i="1" kern="0" dirty="0" smtClean="0">
                <a:latin typeface="+mn-lt"/>
              </a:rPr>
              <a:t>“lai Jēzus Vārdā locītos visi ceļi debesīs un zemes virsū un </a:t>
            </a:r>
            <a:r>
              <a:rPr lang="lv-LV" sz="2800" i="1" kern="0" dirty="0" smtClean="0">
                <a:latin typeface="+mn-lt"/>
              </a:rPr>
              <a:t>pazemē” (Fil.2:10)</a:t>
            </a:r>
            <a:endParaRPr lang="lv-LV" sz="2800" i="1" kern="0" dirty="0" smtClean="0">
              <a:latin typeface="+mn-lt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323528" y="3068960"/>
            <a:ext cx="3491880" cy="576064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Jēzus vārdā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" grpId="0" build="p" autoUpdateAnimBg="0" advAuto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lv-LV" sz="3900" b="1" dirty="0" smtClean="0">
                <a:solidFill>
                  <a:schemeClr val="tx1"/>
                </a:solidFill>
              </a:rPr>
              <a:t>Cik neizsmeļami varena lieta ir ticība!</a:t>
            </a:r>
            <a:endParaRPr lang="lv-LV" sz="3900" b="1" dirty="0" smtClean="0">
              <a:solidFill>
                <a:schemeClr val="tx1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A4784-9EED-43E1-A033-ACEC5C9DB0FD}" type="slidenum">
              <a:rPr lang="lv-LV" smtClean="0"/>
              <a:pPr/>
              <a:t>16</a:t>
            </a:fld>
            <a:endParaRPr lang="lv-LV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620688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</a:pPr>
            <a:r>
              <a:rPr lang="lv-LV" sz="2800" i="1" kern="0" dirty="0" smtClean="0">
                <a:latin typeface="+mn-lt"/>
              </a:rPr>
              <a:t>“Kaut tu varētu ticēt! Tas visu spēj, kas tic.”(Mk.9:23)</a:t>
            </a:r>
          </a:p>
          <a:p>
            <a:pPr lvl="0" algn="ctr">
              <a:spcBef>
                <a:spcPts val="0"/>
              </a:spcBef>
            </a:pPr>
            <a:endParaRPr lang="lv-LV" sz="1500" kern="0" dirty="0" smtClean="0">
              <a:latin typeface="+mn-lt"/>
            </a:endParaRPr>
          </a:p>
          <a:p>
            <a:pPr lvl="0" algn="ctr">
              <a:spcBef>
                <a:spcPts val="0"/>
              </a:spcBef>
            </a:pPr>
            <a:r>
              <a:rPr lang="lv-LV" sz="2800" kern="0" dirty="0" smtClean="0">
                <a:latin typeface="+mn-lt"/>
              </a:rPr>
              <a:t>Lai jums </a:t>
            </a:r>
            <a:r>
              <a:rPr lang="lv-LV" sz="2800" b="1" kern="0" dirty="0" smtClean="0">
                <a:latin typeface="+mn-lt"/>
              </a:rPr>
              <a:t>ticības pilns 2023. tā</a:t>
            </a:r>
            <a:r>
              <a:rPr lang="lv-LV" sz="2800" kern="0" dirty="0" smtClean="0">
                <a:latin typeface="+mn-lt"/>
              </a:rPr>
              <a:t> </a:t>
            </a:r>
            <a:r>
              <a:rPr lang="lv-LV" sz="2800" b="1" kern="0" dirty="0" smtClean="0">
                <a:latin typeface="+mn-lt"/>
              </a:rPr>
              <a:t>Kunga žēlastības gads</a:t>
            </a:r>
            <a:r>
              <a:rPr lang="lv-LV" sz="2800" kern="0" dirty="0" smtClean="0">
                <a:latin typeface="+mn-lt"/>
              </a:rPr>
              <a:t>!</a:t>
            </a:r>
          </a:p>
          <a:p>
            <a:pPr lvl="0" algn="just">
              <a:spcBef>
                <a:spcPts val="0"/>
              </a:spcBef>
            </a:pPr>
            <a:endParaRPr lang="lv-LV" sz="2800" i="1" kern="0" dirty="0" smtClean="0">
              <a:latin typeface="+mn-lt"/>
            </a:endParaRPr>
          </a:p>
        </p:txBody>
      </p:sp>
      <p:pic>
        <p:nvPicPr>
          <p:cNvPr id="6" name="Picture 2" descr="Jēzus vārda došanas diena – e – BAZNĪCA 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70654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Astrologi jau zina galvenos zodiaka veiksminiekus 2023. gadā"/>
          <p:cNvPicPr>
            <a:picLocks noChangeAspect="1" noChangeArrowheads="1"/>
          </p:cNvPicPr>
          <p:nvPr/>
        </p:nvPicPr>
        <p:blipFill>
          <a:blip r:embed="rId3" cstate="print"/>
          <a:srcRect l="18529" t="32477" r="22178" b="27829"/>
          <a:stretch>
            <a:fillRect/>
          </a:stretch>
        </p:blipFill>
        <p:spPr bwMode="auto">
          <a:xfrm>
            <a:off x="4499992" y="1916832"/>
            <a:ext cx="4248472" cy="171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" grpId="0" uiExpand="1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IBL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188" y="765175"/>
            <a:ext cx="51038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924175"/>
            <a:ext cx="5184775" cy="1143000"/>
          </a:xfrm>
        </p:spPr>
        <p:txBody>
          <a:bodyPr/>
          <a:lstStyle/>
          <a:p>
            <a:pPr eaLnBrk="1" hangingPunct="1"/>
            <a:r>
              <a:rPr lang="lv-LV" sz="5400" smtClean="0"/>
              <a:t>Un Dieva miers, kas ir augstāks par visu saprašanu lai pasargā jūsu sirdis un jūsu domas. </a:t>
            </a:r>
            <a:r>
              <a:rPr lang="lv-LV" sz="5400" b="1" smtClean="0"/>
              <a:t>Āmen</a:t>
            </a:r>
            <a:br>
              <a:rPr lang="lv-LV" sz="5400" b="1" smtClean="0"/>
            </a:br>
            <a:endParaRPr lang="lv-LV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1.jan. Jēzus vārda došanas diena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Jēzus vārda došanas diena – e – BAZNĪCA 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36" y="764704"/>
            <a:ext cx="8706544" cy="586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Astrologi jau zina galvenos zodiaka veiksminiekus 2023. gadā"/>
          <p:cNvPicPr>
            <a:picLocks noChangeAspect="1" noChangeArrowheads="1"/>
          </p:cNvPicPr>
          <p:nvPr/>
        </p:nvPicPr>
        <p:blipFill>
          <a:blip r:embed="rId3" cstate="print"/>
          <a:srcRect l="18529" t="32477" r="22178" b="27829"/>
          <a:stretch>
            <a:fillRect/>
          </a:stretch>
        </p:blipFill>
        <p:spPr bwMode="auto">
          <a:xfrm>
            <a:off x="4211960" y="980728"/>
            <a:ext cx="4248472" cy="194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Kāpēc Jēzus bija jāapgraiza?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671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b="1" dirty="0" smtClean="0"/>
              <a:t>Jēzus</a:t>
            </a:r>
            <a:r>
              <a:rPr lang="lv-LV" sz="3200" dirty="0" smtClean="0"/>
              <a:t> bija no </a:t>
            </a:r>
            <a:r>
              <a:rPr lang="lv-LV" sz="3200" b="1" dirty="0" smtClean="0"/>
              <a:t>izredzētās jūdu tautas</a:t>
            </a:r>
            <a:r>
              <a:rPr lang="lv-LV" sz="3200" dirty="0" smtClean="0"/>
              <a:t>!</a:t>
            </a:r>
            <a:endParaRPr lang="lv-LV" sz="3200" dirty="0"/>
          </a:p>
          <a:p>
            <a:pPr>
              <a:buFontTx/>
              <a:buChar char="•"/>
            </a:pPr>
            <a:r>
              <a:rPr lang="lv-LV" sz="3200" b="1" dirty="0" smtClean="0"/>
              <a:t>Viņam</a:t>
            </a:r>
            <a:r>
              <a:rPr lang="lv-LV" sz="3200" dirty="0" smtClean="0"/>
              <a:t> bija </a:t>
            </a:r>
            <a:r>
              <a:rPr lang="lv-LV" sz="3200" b="1" dirty="0" smtClean="0"/>
              <a:t>jāpiepilda</a:t>
            </a:r>
            <a:r>
              <a:rPr lang="lv-LV" sz="3200" dirty="0" smtClean="0"/>
              <a:t> visa </a:t>
            </a:r>
            <a:r>
              <a:rPr lang="lv-LV" sz="3200" b="1" dirty="0" smtClean="0"/>
              <a:t>bauslības taisnība</a:t>
            </a:r>
            <a:r>
              <a:rPr lang="lv-LV" sz="3200" dirty="0" smtClean="0"/>
              <a:t>!</a:t>
            </a:r>
          </a:p>
          <a:p>
            <a:pPr>
              <a:buFontTx/>
              <a:buChar char="•"/>
            </a:pPr>
            <a:r>
              <a:rPr lang="lv-LV" sz="3200" b="1" dirty="0" smtClean="0"/>
              <a:t>Viņš</a:t>
            </a:r>
            <a:r>
              <a:rPr lang="lv-LV" sz="3200" dirty="0" smtClean="0"/>
              <a:t> to </a:t>
            </a:r>
            <a:r>
              <a:rPr lang="lv-LV" sz="3200" b="1" dirty="0" smtClean="0"/>
              <a:t>darīja mūsu dēļ</a:t>
            </a:r>
            <a:r>
              <a:rPr lang="lv-LV" sz="3200" dirty="0" smtClean="0"/>
              <a:t>!</a:t>
            </a:r>
            <a:endParaRPr lang="lv-LV" sz="3200" dirty="0"/>
          </a:p>
        </p:txBody>
      </p:sp>
      <p:pic>
        <p:nvPicPr>
          <p:cNvPr id="3074" name="Picture 2" descr="Why was Jesus circumcised? --Alete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sz="4200" b="1" dirty="0" smtClean="0">
                <a:solidFill>
                  <a:schemeClr val="tx1"/>
                </a:solidFill>
              </a:rPr>
              <a:t>Kā pasaule reaģē uz apgraizīšanu?</a:t>
            </a:r>
            <a:endParaRPr lang="lv-LV" sz="42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81075"/>
            <a:ext cx="543609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lv-LV" sz="3600" b="1" dirty="0" smtClean="0"/>
              <a:t>Pasaulei</a:t>
            </a:r>
            <a:r>
              <a:rPr lang="lv-LV" sz="3600" dirty="0" smtClean="0"/>
              <a:t> </a:t>
            </a:r>
            <a:r>
              <a:rPr lang="lv-LV" sz="3600" b="1" dirty="0" smtClean="0"/>
              <a:t>apgraizīšana</a:t>
            </a:r>
            <a:r>
              <a:rPr lang="lv-LV" sz="3600" dirty="0" smtClean="0"/>
              <a:t> var likties </a:t>
            </a:r>
            <a:r>
              <a:rPr lang="lv-LV" sz="3600" b="1" dirty="0" smtClean="0"/>
              <a:t>muļķīga</a:t>
            </a:r>
            <a:r>
              <a:rPr lang="lv-LV" sz="3600" dirty="0" smtClean="0"/>
              <a:t>, </a:t>
            </a:r>
            <a:r>
              <a:rPr lang="lv-LV" sz="3600" b="1" dirty="0" smtClean="0"/>
              <a:t>smieklīga</a:t>
            </a:r>
            <a:r>
              <a:rPr lang="lv-LV" sz="3600" dirty="0" smtClean="0"/>
              <a:t> vai </a:t>
            </a:r>
            <a:r>
              <a:rPr lang="lv-LV" sz="3600" b="1" dirty="0" smtClean="0"/>
              <a:t>bezjēdzīga</a:t>
            </a:r>
            <a:r>
              <a:rPr lang="lv-LV" sz="3600" dirty="0" smtClean="0"/>
              <a:t> Dieva pavēle.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lv-LV" sz="3600" b="1" dirty="0" smtClean="0"/>
              <a:t>Jūdi</a:t>
            </a:r>
            <a:r>
              <a:rPr lang="lv-LV" sz="3600" dirty="0" smtClean="0"/>
              <a:t> </a:t>
            </a:r>
            <a:r>
              <a:rPr lang="lv-LV" sz="3600" b="1" dirty="0" smtClean="0"/>
              <a:t>apgraizīšanas dēļ </a:t>
            </a:r>
            <a:r>
              <a:rPr lang="lv-LV" sz="3600" dirty="0" smtClean="0"/>
              <a:t>pieredzēja </a:t>
            </a:r>
            <a:r>
              <a:rPr lang="lv-LV" sz="3600" b="1" dirty="0" smtClean="0"/>
              <a:t>lielu kaunu </a:t>
            </a:r>
            <a:r>
              <a:rPr lang="lv-LV" sz="3600" dirty="0" smtClean="0"/>
              <a:t>un </a:t>
            </a:r>
            <a:r>
              <a:rPr lang="lv-LV" sz="3600" b="1" dirty="0" smtClean="0"/>
              <a:t>negodu</a:t>
            </a:r>
            <a:r>
              <a:rPr lang="lv-LV" sz="3600" dirty="0" smtClean="0"/>
              <a:t> visā </a:t>
            </a:r>
            <a:r>
              <a:rPr lang="lv-LV" sz="3600" b="1" dirty="0" smtClean="0"/>
              <a:t>pasaulē</a:t>
            </a:r>
            <a:r>
              <a:rPr lang="lv-LV" sz="3600" dirty="0" smtClean="0"/>
              <a:t>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lv-LV" sz="3600" dirty="0" smtClean="0"/>
              <a:t>Ko gan var </a:t>
            </a:r>
            <a:r>
              <a:rPr lang="lv-LV" sz="3600" b="1" dirty="0" smtClean="0"/>
              <a:t>palīdzēt</a:t>
            </a:r>
            <a:r>
              <a:rPr lang="lv-LV" sz="3600" dirty="0" smtClean="0"/>
              <a:t> tāda </a:t>
            </a:r>
            <a:r>
              <a:rPr lang="lv-LV" sz="3600" b="1" dirty="0" smtClean="0"/>
              <a:t>miesas sagraizīšana</a:t>
            </a:r>
            <a:r>
              <a:rPr lang="lv-LV" sz="3600" dirty="0" smtClean="0"/>
              <a:t>?</a:t>
            </a:r>
          </a:p>
        </p:txBody>
      </p:sp>
      <p:pic>
        <p:nvPicPr>
          <p:cNvPr id="23554" name="Picture 2" descr="When Adults Tease Children Everyone Loses"/>
          <p:cNvPicPr>
            <a:picLocks noChangeAspect="1" noChangeArrowheads="1"/>
          </p:cNvPicPr>
          <p:nvPr/>
        </p:nvPicPr>
        <p:blipFill>
          <a:blip r:embed="rId2" cstate="print"/>
          <a:srcRect r="29281"/>
          <a:stretch>
            <a:fillRect/>
          </a:stretch>
        </p:blipFill>
        <p:spPr bwMode="auto">
          <a:xfrm>
            <a:off x="5334000" y="1628800"/>
            <a:ext cx="38100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Kāpēc bija apgraizīšana VD?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6712"/>
            <a:ext cx="60841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dirty="0" smtClean="0"/>
              <a:t>Tādas ir visas </a:t>
            </a:r>
            <a:r>
              <a:rPr lang="lv-LV" sz="3200" b="1" dirty="0" smtClean="0"/>
              <a:t>Dieva pavēles </a:t>
            </a:r>
            <a:r>
              <a:rPr lang="lv-LV" sz="3200" dirty="0" smtClean="0"/>
              <a:t>– </a:t>
            </a:r>
            <a:r>
              <a:rPr lang="lv-LV" sz="3200" b="1" dirty="0" smtClean="0"/>
              <a:t>muļķīgas</a:t>
            </a:r>
            <a:r>
              <a:rPr lang="lv-LV" sz="3200" dirty="0" smtClean="0"/>
              <a:t> un </a:t>
            </a:r>
            <a:r>
              <a:rPr lang="lv-LV" sz="3200" b="1" dirty="0" smtClean="0"/>
              <a:t>nevajadzīgas</a:t>
            </a:r>
            <a:r>
              <a:rPr lang="lv-LV" sz="3200" dirty="0" smtClean="0"/>
              <a:t>, lai mūsu </a:t>
            </a:r>
            <a:r>
              <a:rPr lang="lv-LV" sz="3200" b="1" dirty="0" smtClean="0"/>
              <a:t>iedomīgais prāts </a:t>
            </a:r>
            <a:r>
              <a:rPr lang="lv-LV" sz="3200" dirty="0" smtClean="0"/>
              <a:t>tiktu </a:t>
            </a:r>
            <a:r>
              <a:rPr lang="lv-LV" sz="3200" b="1" dirty="0" smtClean="0"/>
              <a:t>apkaunots</a:t>
            </a:r>
            <a:r>
              <a:rPr lang="lv-LV" sz="3200" dirty="0" smtClean="0"/>
              <a:t> un </a:t>
            </a:r>
            <a:r>
              <a:rPr lang="lv-LV" sz="3200" b="1" dirty="0" smtClean="0"/>
              <a:t>apstulbots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Dievs grib, lai mēs </a:t>
            </a:r>
            <a:r>
              <a:rPr lang="lv-LV" sz="3200" b="1" dirty="0" smtClean="0"/>
              <a:t>atkāptos</a:t>
            </a:r>
            <a:r>
              <a:rPr lang="lv-LV" sz="3200" dirty="0" smtClean="0"/>
              <a:t> no savām </a:t>
            </a:r>
            <a:r>
              <a:rPr lang="lv-LV" sz="3200" b="1" dirty="0" smtClean="0"/>
              <a:t>iedomām</a:t>
            </a:r>
            <a:r>
              <a:rPr lang="lv-LV" sz="3200" dirty="0" smtClean="0"/>
              <a:t> un </a:t>
            </a:r>
            <a:r>
              <a:rPr lang="lv-LV" sz="3200" b="1" dirty="0" smtClean="0"/>
              <a:t>pakļautos</a:t>
            </a:r>
            <a:r>
              <a:rPr lang="lv-LV" sz="3200" dirty="0" smtClean="0"/>
              <a:t> Dievam, </a:t>
            </a:r>
            <a:r>
              <a:rPr lang="lv-LV" sz="3200" b="1" dirty="0" smtClean="0"/>
              <a:t>dotu godu Dievam </a:t>
            </a:r>
            <a:r>
              <a:rPr lang="lv-LV" sz="3200" dirty="0" smtClean="0"/>
              <a:t>un </a:t>
            </a:r>
            <a:r>
              <a:rPr lang="lv-LV" sz="3200" b="1" dirty="0" smtClean="0"/>
              <a:t>ticētu</a:t>
            </a:r>
            <a:r>
              <a:rPr lang="lv-LV" sz="3200" dirty="0" smtClean="0"/>
              <a:t>, ka viss, ko </a:t>
            </a:r>
            <a:r>
              <a:rPr lang="lv-LV" sz="3200" b="1" dirty="0" smtClean="0"/>
              <a:t>Dievs pavēl </a:t>
            </a:r>
            <a:r>
              <a:rPr lang="lv-LV" sz="3200" dirty="0" smtClean="0"/>
              <a:t>ir visvajadzīgākais, godājamākās, kaut arī </a:t>
            </a:r>
            <a:r>
              <a:rPr lang="lv-LV" sz="3200" b="1" dirty="0" smtClean="0"/>
              <a:t>prāts</a:t>
            </a:r>
            <a:r>
              <a:rPr lang="lv-LV" sz="3200" dirty="0" smtClean="0"/>
              <a:t> to </a:t>
            </a:r>
            <a:r>
              <a:rPr lang="lv-LV" sz="3200" b="1" dirty="0" smtClean="0"/>
              <a:t>nespēj saskatīt </a:t>
            </a:r>
            <a:r>
              <a:rPr lang="lv-LV" sz="3200" dirty="0" smtClean="0"/>
              <a:t>un </a:t>
            </a:r>
            <a:r>
              <a:rPr lang="lv-LV" sz="3200" b="1" dirty="0" smtClean="0"/>
              <a:t>visu redz otrādi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Dievs māca mums </a:t>
            </a:r>
            <a:r>
              <a:rPr lang="lv-LV" sz="3200" b="1" dirty="0" smtClean="0"/>
              <a:t>pazemību</a:t>
            </a:r>
            <a:r>
              <a:rPr lang="lv-LV" sz="3200" dirty="0" smtClean="0"/>
              <a:t>!</a:t>
            </a:r>
            <a:endParaRPr lang="lv-LV" sz="3200" dirty="0"/>
          </a:p>
        </p:txBody>
      </p:sp>
      <p:pic>
        <p:nvPicPr>
          <p:cNvPr id="5" name="Picture 5" descr="http://1.bp.blogspot.com/-UIsbMVtTf-0/TjF_vRgUlSI/AAAAAAAAAMA/OsBF2ABFBX8/s1600/Anna%2Band%2B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327585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Kristība Jaunā Derībā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981075"/>
            <a:ext cx="49320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dirty="0" smtClean="0"/>
              <a:t>Tāpat arī Jaunā Derībā mums ir dota </a:t>
            </a:r>
            <a:r>
              <a:rPr lang="lv-LV" sz="3200" b="1" dirty="0" smtClean="0"/>
              <a:t>Kristība</a:t>
            </a:r>
            <a:r>
              <a:rPr lang="lv-LV" sz="3200" dirty="0" smtClean="0"/>
              <a:t>. </a:t>
            </a:r>
          </a:p>
          <a:p>
            <a:pPr>
              <a:buFontTx/>
              <a:buChar char="•"/>
            </a:pPr>
            <a:r>
              <a:rPr lang="lv-LV" sz="3200" dirty="0" smtClean="0"/>
              <a:t>Pasaulei liekas – ko gan </a:t>
            </a:r>
            <a:r>
              <a:rPr lang="lv-LV" sz="3200" b="1" dirty="0" smtClean="0"/>
              <a:t>ūdens var palīdzēt</a:t>
            </a:r>
            <a:r>
              <a:rPr lang="lv-LV" sz="3200" dirty="0" smtClean="0"/>
              <a:t>?</a:t>
            </a:r>
          </a:p>
          <a:p>
            <a:pPr>
              <a:buFontTx/>
              <a:buChar char="•"/>
            </a:pPr>
            <a:r>
              <a:rPr lang="lv-LV" sz="3200" b="1" dirty="0" smtClean="0"/>
              <a:t>Dieva darbs Kristībā </a:t>
            </a:r>
            <a:r>
              <a:rPr lang="lv-LV" sz="3200" dirty="0" smtClean="0"/>
              <a:t>sniedzas </a:t>
            </a:r>
            <a:r>
              <a:rPr lang="lv-LV" sz="3200" b="1" dirty="0" smtClean="0"/>
              <a:t>pāri</a:t>
            </a:r>
            <a:r>
              <a:rPr lang="lv-LV" sz="3200" dirty="0" smtClean="0"/>
              <a:t> mūsu </a:t>
            </a:r>
            <a:r>
              <a:rPr lang="lv-LV" sz="3200" b="1" dirty="0" smtClean="0"/>
              <a:t>saprašanai</a:t>
            </a:r>
            <a:r>
              <a:rPr lang="lv-LV" sz="3200" dirty="0" smtClean="0"/>
              <a:t> un </a:t>
            </a:r>
            <a:r>
              <a:rPr lang="lv-LV" sz="3200" b="1" dirty="0" smtClean="0"/>
              <a:t>pretstatā prāta spriedumiem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b="1" dirty="0" smtClean="0"/>
              <a:t>Dievs grib</a:t>
            </a:r>
            <a:r>
              <a:rPr lang="lv-LV" sz="3200" dirty="0" smtClean="0"/>
              <a:t>, lai </a:t>
            </a:r>
            <a:r>
              <a:rPr lang="lv-LV" sz="3200" b="1" dirty="0" smtClean="0"/>
              <a:t>savaldām</a:t>
            </a:r>
            <a:r>
              <a:rPr lang="lv-LV" sz="3200" dirty="0" smtClean="0"/>
              <a:t> </a:t>
            </a:r>
            <a:r>
              <a:rPr lang="lv-LV" sz="3200" b="1" dirty="0" smtClean="0"/>
              <a:t>savu prātu </a:t>
            </a:r>
            <a:r>
              <a:rPr lang="lv-LV" sz="3200" dirty="0" smtClean="0"/>
              <a:t>un </a:t>
            </a:r>
            <a:r>
              <a:rPr lang="lv-LV" sz="3200" b="1" dirty="0" smtClean="0"/>
              <a:t>pakļaujam</a:t>
            </a:r>
            <a:r>
              <a:rPr lang="lv-LV" sz="3200" dirty="0" smtClean="0"/>
              <a:t> to </a:t>
            </a:r>
            <a:r>
              <a:rPr lang="lv-LV" sz="3200" b="1" dirty="0" smtClean="0"/>
              <a:t>Dieva patiesībai </a:t>
            </a:r>
            <a:r>
              <a:rPr lang="lv-LV" sz="3200" dirty="0" smtClean="0"/>
              <a:t>un </a:t>
            </a:r>
            <a:r>
              <a:rPr lang="lv-LV" sz="3200" b="1" dirty="0" smtClean="0"/>
              <a:t>dotu godu Dievam</a:t>
            </a:r>
            <a:r>
              <a:rPr lang="lv-LV" sz="3200" dirty="0" smtClean="0"/>
              <a:t>.</a:t>
            </a:r>
            <a:endParaRPr lang="lv-LV" sz="3200" dirty="0"/>
          </a:p>
        </p:txBody>
      </p:sp>
      <p:pic>
        <p:nvPicPr>
          <p:cNvPr id="25602" name="Picture 2" descr="What the Early Church Believed: Infant Baptism | Catholic Answers"/>
          <p:cNvPicPr>
            <a:picLocks noChangeAspect="1" noChangeArrowheads="1"/>
          </p:cNvPicPr>
          <p:nvPr/>
        </p:nvPicPr>
        <p:blipFill>
          <a:blip r:embed="rId2" cstate="print"/>
          <a:srcRect l="10890"/>
          <a:stretch>
            <a:fillRect/>
          </a:stretch>
        </p:blipFill>
        <p:spPr bwMode="auto">
          <a:xfrm>
            <a:off x="4860032" y="1196752"/>
            <a:ext cx="4283968" cy="480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Kāpēc jāapgraiza priekšāda?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56521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dirty="0" smtClean="0"/>
              <a:t>Kāpēc </a:t>
            </a:r>
            <a:r>
              <a:rPr lang="lv-LV" sz="3200" b="1" dirty="0" smtClean="0"/>
              <a:t>Dievs izvēlējās priekšādiņu </a:t>
            </a:r>
            <a:r>
              <a:rPr lang="lv-LV" sz="3200" dirty="0" smtClean="0"/>
              <a:t>nevis </a:t>
            </a:r>
            <a:r>
              <a:rPr lang="lv-LV" sz="3200" b="1" dirty="0" smtClean="0"/>
              <a:t>rokas</a:t>
            </a:r>
            <a:r>
              <a:rPr lang="lv-LV" sz="3200" dirty="0" smtClean="0"/>
              <a:t> vai </a:t>
            </a:r>
            <a:r>
              <a:rPr lang="lv-LV" sz="3200" b="1" dirty="0" smtClean="0"/>
              <a:t>mēli</a:t>
            </a:r>
            <a:r>
              <a:rPr lang="lv-LV" sz="3200" dirty="0" smtClean="0"/>
              <a:t>? </a:t>
            </a:r>
          </a:p>
          <a:p>
            <a:pPr>
              <a:buFontTx/>
              <a:buChar char="•"/>
            </a:pPr>
            <a:r>
              <a:rPr lang="lv-LV" sz="3200" b="1" dirty="0" smtClean="0"/>
              <a:t>Rokas</a:t>
            </a:r>
            <a:r>
              <a:rPr lang="lv-LV" sz="3200" dirty="0" smtClean="0"/>
              <a:t> un </a:t>
            </a:r>
            <a:r>
              <a:rPr lang="lv-LV" sz="3200" b="1" dirty="0" smtClean="0"/>
              <a:t>mēles</a:t>
            </a:r>
            <a:r>
              <a:rPr lang="lv-LV" sz="3200" dirty="0" smtClean="0"/>
              <a:t> ienes </a:t>
            </a:r>
            <a:r>
              <a:rPr lang="lv-LV" sz="3200" b="1" dirty="0" smtClean="0"/>
              <a:t>daudz ļaunuma </a:t>
            </a:r>
            <a:r>
              <a:rPr lang="lv-LV" sz="3200" dirty="0" smtClean="0"/>
              <a:t>cilvēku vidū.</a:t>
            </a:r>
          </a:p>
          <a:p>
            <a:pPr>
              <a:buFontTx/>
              <a:buChar char="•"/>
            </a:pPr>
            <a:r>
              <a:rPr lang="lv-LV" sz="3200" dirty="0" smtClean="0"/>
              <a:t>Ja tā būtu </a:t>
            </a:r>
            <a:r>
              <a:rPr lang="lv-LV" sz="3200" b="1" dirty="0" smtClean="0"/>
              <a:t>roka</a:t>
            </a:r>
            <a:r>
              <a:rPr lang="lv-LV" sz="3200" dirty="0" smtClean="0"/>
              <a:t>, </a:t>
            </a:r>
            <a:r>
              <a:rPr lang="lv-LV" sz="3200" b="1" dirty="0" smtClean="0"/>
              <a:t>pirksts</a:t>
            </a:r>
            <a:r>
              <a:rPr lang="lv-LV" sz="3200" dirty="0" smtClean="0"/>
              <a:t> vai </a:t>
            </a:r>
            <a:r>
              <a:rPr lang="lv-LV" sz="3200" b="1" dirty="0" smtClean="0"/>
              <a:t>mēle</a:t>
            </a:r>
            <a:r>
              <a:rPr lang="lv-LV" sz="3200" dirty="0" smtClean="0"/>
              <a:t> – tas būtu </a:t>
            </a:r>
            <a:r>
              <a:rPr lang="lv-LV" sz="3200" b="1" dirty="0" smtClean="0"/>
              <a:t>skaidrs vēstījums</a:t>
            </a:r>
            <a:r>
              <a:rPr lang="lv-LV" sz="3200" dirty="0" smtClean="0"/>
              <a:t> – mums </a:t>
            </a:r>
            <a:r>
              <a:rPr lang="lv-LV" sz="3200" b="1" dirty="0" smtClean="0"/>
              <a:t>jāierobežo</a:t>
            </a:r>
            <a:r>
              <a:rPr lang="lv-LV" sz="3200" dirty="0" smtClean="0"/>
              <a:t> </a:t>
            </a:r>
            <a:r>
              <a:rPr lang="lv-LV" sz="3200" b="1" dirty="0" smtClean="0"/>
              <a:t>savi darbi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Bet </a:t>
            </a:r>
            <a:r>
              <a:rPr lang="lv-LV" sz="3200" b="1" dirty="0" smtClean="0"/>
              <a:t>priekšāda</a:t>
            </a:r>
            <a:r>
              <a:rPr lang="lv-LV" sz="3200" dirty="0" smtClean="0"/>
              <a:t> norāda, ka </a:t>
            </a:r>
            <a:r>
              <a:rPr lang="lv-LV" sz="3200" b="1" dirty="0" smtClean="0"/>
              <a:t>palīdzību vajag </a:t>
            </a:r>
            <a:r>
              <a:rPr lang="lv-LV" sz="3200" dirty="0" smtClean="0"/>
              <a:t>visai </a:t>
            </a:r>
            <a:r>
              <a:rPr lang="lv-LV" sz="3200" b="1" dirty="0" smtClean="0"/>
              <a:t>mūsu</a:t>
            </a:r>
            <a:r>
              <a:rPr lang="lv-LV" sz="3200" dirty="0" smtClean="0"/>
              <a:t> </a:t>
            </a:r>
            <a:r>
              <a:rPr lang="lv-LV" sz="3200" b="1" dirty="0" smtClean="0"/>
              <a:t>būtībai</a:t>
            </a:r>
            <a:r>
              <a:rPr lang="lv-LV" sz="3200" dirty="0" smtClean="0"/>
              <a:t> </a:t>
            </a:r>
            <a:r>
              <a:rPr lang="lv-LV" sz="3200" dirty="0" smtClean="0"/>
              <a:t>– </a:t>
            </a:r>
            <a:r>
              <a:rPr lang="lv-LV" sz="3200" b="1" dirty="0" smtClean="0"/>
              <a:t>visam dzimumam</a:t>
            </a:r>
            <a:r>
              <a:rPr lang="lv-LV" sz="3200" dirty="0" smtClean="0"/>
              <a:t>!</a:t>
            </a:r>
            <a:endParaRPr lang="lv-LV" sz="3200" dirty="0"/>
          </a:p>
        </p:txBody>
      </p:sp>
      <p:pic>
        <p:nvPicPr>
          <p:cNvPr id="26626" name="Picture 2" descr="What Can My Tongue Tell Me About My Health? | Banner Health"/>
          <p:cNvPicPr>
            <a:picLocks noChangeAspect="1" noChangeArrowheads="1"/>
          </p:cNvPicPr>
          <p:nvPr/>
        </p:nvPicPr>
        <p:blipFill>
          <a:blip r:embed="rId2" cstate="print"/>
          <a:srcRect l="24872" r="29252"/>
          <a:stretch>
            <a:fillRect/>
          </a:stretch>
        </p:blipFill>
        <p:spPr bwMode="auto">
          <a:xfrm>
            <a:off x="5292080" y="737250"/>
            <a:ext cx="3851919" cy="612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037" y="1268760"/>
            <a:ext cx="3501285" cy="43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sz="4200" b="1" dirty="0" smtClean="0">
                <a:solidFill>
                  <a:schemeClr val="tx1"/>
                </a:solidFill>
              </a:rPr>
              <a:t>Ko māca apgraizīšana un kristība?</a:t>
            </a:r>
            <a:endParaRPr lang="lv-LV" sz="42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58681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b="1" dirty="0" smtClean="0"/>
              <a:t>Apgraizīšanā</a:t>
            </a:r>
            <a:r>
              <a:rPr lang="lv-LV" sz="3200" dirty="0" smtClean="0"/>
              <a:t> un </a:t>
            </a:r>
            <a:r>
              <a:rPr lang="lv-LV" sz="3200" b="1" dirty="0" smtClean="0"/>
              <a:t>Kristībā</a:t>
            </a:r>
            <a:r>
              <a:rPr lang="lv-LV" sz="3200" dirty="0" smtClean="0"/>
              <a:t> </a:t>
            </a:r>
            <a:r>
              <a:rPr lang="lv-LV" sz="3200" b="1" dirty="0" smtClean="0"/>
              <a:t>Dievs māca katram</a:t>
            </a:r>
            <a:r>
              <a:rPr lang="lv-LV" sz="3200" dirty="0" smtClean="0"/>
              <a:t>, ka </a:t>
            </a:r>
            <a:r>
              <a:rPr lang="lv-LV" sz="3200" b="1" dirty="0" smtClean="0"/>
              <a:t>neviens</a:t>
            </a:r>
            <a:r>
              <a:rPr lang="lv-LV" sz="3200" dirty="0" smtClean="0"/>
              <a:t> nevar </a:t>
            </a:r>
            <a:r>
              <a:rPr lang="lv-LV" sz="3200" b="1" dirty="0" smtClean="0"/>
              <a:t>kļūt dievbijīgs </a:t>
            </a:r>
            <a:r>
              <a:rPr lang="lv-LV" sz="3200" dirty="0" smtClean="0"/>
              <a:t>ar </a:t>
            </a:r>
            <a:r>
              <a:rPr lang="lv-LV" sz="3200" b="1" dirty="0" smtClean="0"/>
              <a:t>savu darbu </a:t>
            </a:r>
            <a:r>
              <a:rPr lang="lv-LV" sz="3200" dirty="0" smtClean="0"/>
              <a:t>vai </a:t>
            </a:r>
            <a:r>
              <a:rPr lang="lv-LV" sz="3200" b="1" dirty="0" smtClean="0"/>
              <a:t>likumu palīdzību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dirty="0" smtClean="0"/>
              <a:t>Tāpēc Dievs ļauj saprast, ka </a:t>
            </a:r>
            <a:r>
              <a:rPr lang="lv-LV" sz="3200" b="1" dirty="0" smtClean="0"/>
              <a:t>cilvēks</a:t>
            </a:r>
            <a:r>
              <a:rPr lang="lv-LV" sz="3200" dirty="0" smtClean="0"/>
              <a:t> jau </a:t>
            </a:r>
            <a:r>
              <a:rPr lang="lv-LV" sz="3200" b="1" dirty="0" smtClean="0"/>
              <a:t>no dzimšanas </a:t>
            </a:r>
            <a:r>
              <a:rPr lang="lv-LV" sz="3200" dirty="0" smtClean="0"/>
              <a:t>ir </a:t>
            </a:r>
            <a:r>
              <a:rPr lang="lv-LV" sz="3200" b="1" dirty="0" smtClean="0"/>
              <a:t>iedzimtā grēka (egoisma) samaitāts</a:t>
            </a:r>
            <a:r>
              <a:rPr lang="lv-LV" sz="3200" dirty="0" smtClean="0"/>
              <a:t> un viņam </a:t>
            </a:r>
            <a:r>
              <a:rPr lang="lv-LV" sz="3200" b="1" dirty="0" smtClean="0"/>
              <a:t>vajadzīga</a:t>
            </a:r>
            <a:r>
              <a:rPr lang="lv-LV" sz="3200" dirty="0" smtClean="0"/>
              <a:t> paša </a:t>
            </a:r>
            <a:r>
              <a:rPr lang="lv-LV" sz="3200" b="1" dirty="0" smtClean="0"/>
              <a:t>Dieva palīdzība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b="1" dirty="0" smtClean="0"/>
              <a:t>Iedzimtais grēks netiek</a:t>
            </a:r>
            <a:r>
              <a:rPr lang="lv-LV" sz="3200" dirty="0" smtClean="0"/>
              <a:t> </a:t>
            </a:r>
            <a:r>
              <a:rPr lang="lv-LV" sz="3200" b="1" dirty="0" smtClean="0"/>
              <a:t>darīts</a:t>
            </a:r>
            <a:r>
              <a:rPr lang="lv-LV" sz="3200" dirty="0" smtClean="0"/>
              <a:t>, tas </a:t>
            </a:r>
            <a:r>
              <a:rPr lang="lv-LV" sz="3200" b="1" dirty="0" smtClean="0"/>
              <a:t>tiek mantots</a:t>
            </a:r>
            <a:r>
              <a:rPr lang="lv-LV" sz="3200" dirty="0" smtClean="0"/>
              <a:t>.</a:t>
            </a:r>
          </a:p>
        </p:txBody>
      </p:sp>
      <p:sp>
        <p:nvSpPr>
          <p:cNvPr id="28674" name="AutoShape 2" descr="Sacrament of Baptism – Holy Family Catholic Chu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Sacrament of Baptism – Holy Family Catholic Chu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ow laypeople can baptize in an emergency"/>
          <p:cNvPicPr>
            <a:picLocks noChangeAspect="1" noChangeArrowheads="1"/>
          </p:cNvPicPr>
          <p:nvPr/>
        </p:nvPicPr>
        <p:blipFill>
          <a:blip r:embed="rId2" cstate="print"/>
          <a:srcRect l="21305" r="28195"/>
          <a:stretch>
            <a:fillRect/>
          </a:stretch>
        </p:blipFill>
        <p:spPr bwMode="auto">
          <a:xfrm>
            <a:off x="5436096" y="1268760"/>
            <a:ext cx="370790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eaLnBrk="1" hangingPunct="1"/>
            <a:r>
              <a:rPr lang="lv-LV" sz="4200" b="1" dirty="0" smtClean="0">
                <a:solidFill>
                  <a:schemeClr val="tx1"/>
                </a:solidFill>
              </a:rPr>
              <a:t>Kas var mums palīdzēt?</a:t>
            </a:r>
            <a:endParaRPr lang="lv-LV" sz="42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4704"/>
            <a:ext cx="55801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b="1" dirty="0" smtClean="0"/>
              <a:t>Bauslība</a:t>
            </a:r>
            <a:r>
              <a:rPr lang="lv-LV" sz="3200" dirty="0" smtClean="0"/>
              <a:t> tikai rāda un </a:t>
            </a:r>
            <a:r>
              <a:rPr lang="lv-LV" sz="3200" b="1" dirty="0" smtClean="0"/>
              <a:t>māca</a:t>
            </a:r>
            <a:r>
              <a:rPr lang="lv-LV" sz="3200" dirty="0" smtClean="0"/>
              <a:t> </a:t>
            </a:r>
            <a:r>
              <a:rPr lang="lv-LV" sz="3200" b="1" dirty="0" smtClean="0"/>
              <a:t>atzīt grēku</a:t>
            </a:r>
            <a:r>
              <a:rPr lang="lv-LV" sz="3200" dirty="0" smtClean="0"/>
              <a:t>, taču tā </a:t>
            </a:r>
            <a:r>
              <a:rPr lang="lv-LV" sz="3200" b="1" dirty="0" smtClean="0"/>
              <a:t>nespēj</a:t>
            </a:r>
            <a:r>
              <a:rPr lang="lv-LV" sz="3200" dirty="0" smtClean="0"/>
              <a:t> </a:t>
            </a:r>
            <a:r>
              <a:rPr lang="lv-LV" sz="3200" b="1" dirty="0" smtClean="0"/>
              <a:t>palīdzēt</a:t>
            </a:r>
            <a:r>
              <a:rPr lang="lv-LV" sz="3200" dirty="0" smtClean="0"/>
              <a:t> ar to </a:t>
            </a:r>
            <a:r>
              <a:rPr lang="lv-LV" sz="3200" b="1" dirty="0" smtClean="0"/>
              <a:t>tikt galā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b="1" dirty="0" smtClean="0"/>
              <a:t>Bauslība</a:t>
            </a:r>
            <a:r>
              <a:rPr lang="lv-LV" sz="3200" dirty="0" smtClean="0"/>
              <a:t> var palīdzēt uz </a:t>
            </a:r>
            <a:r>
              <a:rPr lang="lv-LV" sz="3200" b="1" dirty="0" smtClean="0"/>
              <a:t>īsu</a:t>
            </a:r>
            <a:r>
              <a:rPr lang="lv-LV" sz="3200" dirty="0" smtClean="0"/>
              <a:t> </a:t>
            </a:r>
            <a:r>
              <a:rPr lang="lv-LV" sz="3200" b="1" dirty="0" smtClean="0"/>
              <a:t>laiku</a:t>
            </a:r>
            <a:r>
              <a:rPr lang="lv-LV" sz="3200" dirty="0" smtClean="0"/>
              <a:t> </a:t>
            </a:r>
            <a:r>
              <a:rPr lang="lv-LV" sz="3200" b="1" dirty="0" smtClean="0"/>
              <a:t>atturēt roku </a:t>
            </a:r>
            <a:r>
              <a:rPr lang="lv-LV" sz="3200" dirty="0" smtClean="0"/>
              <a:t>un </a:t>
            </a:r>
            <a:r>
              <a:rPr lang="lv-LV" sz="3200" b="1" dirty="0" smtClean="0"/>
              <a:t>mēli</a:t>
            </a:r>
            <a:r>
              <a:rPr lang="lv-LV" sz="3200" dirty="0" smtClean="0"/>
              <a:t> no </a:t>
            </a:r>
            <a:r>
              <a:rPr lang="lv-LV" sz="3200" b="1" dirty="0" smtClean="0"/>
              <a:t>grēka darbiem</a:t>
            </a:r>
            <a:r>
              <a:rPr lang="lv-LV" sz="3200" dirty="0" smtClean="0"/>
              <a:t>, bet pašu </a:t>
            </a:r>
            <a:r>
              <a:rPr lang="lv-LV" sz="3200" b="1" dirty="0" smtClean="0"/>
              <a:t>cilvēku dabu </a:t>
            </a:r>
            <a:r>
              <a:rPr lang="lv-LV" sz="3200" dirty="0" smtClean="0"/>
              <a:t>tā </a:t>
            </a:r>
            <a:r>
              <a:rPr lang="lv-LV" sz="3200" b="1" dirty="0" smtClean="0"/>
              <a:t>nespēj</a:t>
            </a:r>
            <a:r>
              <a:rPr lang="lv-LV" sz="3200" dirty="0" smtClean="0"/>
              <a:t> </a:t>
            </a:r>
            <a:r>
              <a:rPr lang="lv-LV" sz="3200" b="1" dirty="0" smtClean="0"/>
              <a:t>darīt</a:t>
            </a:r>
            <a:r>
              <a:rPr lang="lv-LV" sz="3200" dirty="0" smtClean="0"/>
              <a:t> </a:t>
            </a:r>
            <a:r>
              <a:rPr lang="lv-LV" sz="3200" b="1" dirty="0" smtClean="0"/>
              <a:t>brīvu no grēka</a:t>
            </a:r>
            <a:r>
              <a:rPr lang="lv-LV" sz="3200" dirty="0" smtClean="0"/>
              <a:t>.</a:t>
            </a:r>
          </a:p>
          <a:p>
            <a:pPr>
              <a:buFontTx/>
              <a:buChar char="•"/>
            </a:pPr>
            <a:r>
              <a:rPr lang="lv-LV" sz="3200" b="1" dirty="0" smtClean="0"/>
              <a:t>Grēku</a:t>
            </a:r>
            <a:r>
              <a:rPr lang="lv-LV" sz="3200" dirty="0" smtClean="0"/>
              <a:t> no </a:t>
            </a:r>
            <a:r>
              <a:rPr lang="lv-LV" sz="3200" b="1" dirty="0" smtClean="0"/>
              <a:t>sirds</a:t>
            </a:r>
            <a:r>
              <a:rPr lang="lv-LV" sz="3200" dirty="0" smtClean="0"/>
              <a:t> var </a:t>
            </a:r>
            <a:r>
              <a:rPr lang="lv-LV" sz="3200" b="1" dirty="0" err="1" smtClean="0"/>
              <a:t>izmēst</a:t>
            </a:r>
            <a:r>
              <a:rPr lang="lv-LV" sz="3200" dirty="0" smtClean="0"/>
              <a:t> </a:t>
            </a:r>
            <a:r>
              <a:rPr lang="lv-LV" sz="3200" b="1" dirty="0" smtClean="0"/>
              <a:t>tikai Dieva darbs </a:t>
            </a:r>
            <a:r>
              <a:rPr lang="lv-LV" sz="3200" dirty="0" smtClean="0"/>
              <a:t>un </a:t>
            </a:r>
            <a:r>
              <a:rPr lang="lv-LV" sz="3200" b="1" dirty="0" smtClean="0"/>
              <a:t>žēlastība</a:t>
            </a:r>
            <a:r>
              <a:rPr lang="lv-LV" sz="3200" dirty="0" smtClean="0"/>
              <a:t>, kas d</a:t>
            </a:r>
            <a:r>
              <a:rPr lang="lv-LV" sz="3200" b="1" dirty="0" smtClean="0"/>
              <a:t>ara cilvēka dabu jaunu</a:t>
            </a:r>
            <a:r>
              <a:rPr lang="lv-LV" sz="3200" dirty="0" smtClean="0"/>
              <a:t> un </a:t>
            </a:r>
            <a:r>
              <a:rPr lang="lv-LV" sz="3200" b="1" dirty="0" smtClean="0"/>
              <a:t>šķīstu</a:t>
            </a:r>
            <a:r>
              <a:rPr lang="lv-LV" sz="3200" dirty="0" smtClean="0"/>
              <a:t>.</a:t>
            </a:r>
            <a:endParaRPr lang="lv-LV" sz="3200" dirty="0" smtClean="0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87627F23-8AED-4527-BEC8-1042E4EB3951}"/>
              </a:ext>
            </a:extLst>
          </p:cNvPr>
          <p:cNvSpPr/>
          <p:nvPr/>
        </p:nvSpPr>
        <p:spPr>
          <a:xfrm>
            <a:off x="5508104" y="836712"/>
            <a:ext cx="3635896" cy="864096"/>
          </a:xfrm>
          <a:prstGeom prst="hexagon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Dieva darbs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748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Lk.2:21 Jēzus vārda diena</vt:lpstr>
      <vt:lpstr>1.jan. Jēzus vārda došanas diena</vt:lpstr>
      <vt:lpstr>Kāpēc Jēzus bija jāapgraiza?</vt:lpstr>
      <vt:lpstr>Kā pasaule reaģē uz apgraizīšanu?</vt:lpstr>
      <vt:lpstr>Kāpēc bija apgraizīšana VD?</vt:lpstr>
      <vt:lpstr>Kristība Jaunā Derībā</vt:lpstr>
      <vt:lpstr>Kāpēc jāapgraiza priekšāda?</vt:lpstr>
      <vt:lpstr>Ko māca apgraizīšana un kristība?</vt:lpstr>
      <vt:lpstr>Kas var mums palīdzēt?</vt:lpstr>
      <vt:lpstr>Ja visu var izdarīt pats,  tad kāpēc ir vajadzīga?</vt:lpstr>
      <vt:lpstr>Ko nozīmē Jēzus vārds?</vt:lpstr>
      <vt:lpstr>Jēzū Kristū mums ir uzvara</vt:lpstr>
      <vt:lpstr>Jēzus dod mums savu vārdu</vt:lpstr>
      <vt:lpstr>Mēs tiekam pie Tēva caur Jēzu</vt:lpstr>
      <vt:lpstr>Mēs lūdzam Jēzus Kristus vārdā</vt:lpstr>
      <vt:lpstr>Cik neizsmeļami varena lieta ir ticība!</vt:lpstr>
      <vt:lpstr>Un Dieva miers, kas ir augstāks par visu saprašanu lai pasargā jūsu sirdis un jūsu domas. Āmen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Lk.17:11-19  “Desmit spitālīgie”</dc:title>
  <dc:creator>RobertsO</dc:creator>
  <cp:lastModifiedBy>Rob</cp:lastModifiedBy>
  <cp:revision>76</cp:revision>
  <dcterms:created xsi:type="dcterms:W3CDTF">2010-10-07T14:46:11Z</dcterms:created>
  <dcterms:modified xsi:type="dcterms:W3CDTF">2022-12-31T16:26:22Z</dcterms:modified>
</cp:coreProperties>
</file>